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3" r:id="rId2"/>
  </p:sldMasterIdLst>
  <p:notesMasterIdLst>
    <p:notesMasterId r:id="rId45"/>
  </p:notesMasterIdLst>
  <p:sldIdLst>
    <p:sldId id="257" r:id="rId3"/>
    <p:sldId id="345" r:id="rId4"/>
    <p:sldId id="256" r:id="rId5"/>
    <p:sldId id="380" r:id="rId6"/>
    <p:sldId id="263" r:id="rId7"/>
    <p:sldId id="290" r:id="rId8"/>
    <p:sldId id="366" r:id="rId9"/>
    <p:sldId id="381" r:id="rId10"/>
    <p:sldId id="364" r:id="rId11"/>
    <p:sldId id="365" r:id="rId12"/>
    <p:sldId id="367" r:id="rId13"/>
    <p:sldId id="368" r:id="rId14"/>
    <p:sldId id="369" r:id="rId15"/>
    <p:sldId id="370" r:id="rId16"/>
    <p:sldId id="371" r:id="rId17"/>
    <p:sldId id="372" r:id="rId18"/>
    <p:sldId id="382" r:id="rId19"/>
    <p:sldId id="394" r:id="rId20"/>
    <p:sldId id="395" r:id="rId21"/>
    <p:sldId id="396" r:id="rId22"/>
    <p:sldId id="400" r:id="rId23"/>
    <p:sldId id="393" r:id="rId24"/>
    <p:sldId id="373" r:id="rId25"/>
    <p:sldId id="375" r:id="rId26"/>
    <p:sldId id="376" r:id="rId27"/>
    <p:sldId id="374" r:id="rId28"/>
    <p:sldId id="377" r:id="rId29"/>
    <p:sldId id="379" r:id="rId30"/>
    <p:sldId id="391" r:id="rId31"/>
    <p:sldId id="390" r:id="rId32"/>
    <p:sldId id="383" r:id="rId33"/>
    <p:sldId id="385" r:id="rId34"/>
    <p:sldId id="386" r:id="rId35"/>
    <p:sldId id="388" r:id="rId36"/>
    <p:sldId id="387" r:id="rId37"/>
    <p:sldId id="389" r:id="rId38"/>
    <p:sldId id="398" r:id="rId39"/>
    <p:sldId id="399" r:id="rId40"/>
    <p:sldId id="384" r:id="rId41"/>
    <p:sldId id="378" r:id="rId42"/>
    <p:sldId id="320" r:id="rId43"/>
    <p:sldId id="397" r:id="rId4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A2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D82F9E-B98D-40C0-8769-18EADB886E6B}" v="229" dt="2023-10-31T10:41:14.3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7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microsoft.com/office/2015/10/relationships/revisionInfo" Target="revisionInfo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Holmes" userId="eb9da5768798d098" providerId="LiveId" clId="{C1D82F9E-B98D-40C0-8769-18EADB886E6B}"/>
    <pc:docChg chg="undo custSel addSld delSld modSld sldOrd">
      <pc:chgData name="Andrew Holmes" userId="eb9da5768798d098" providerId="LiveId" clId="{C1D82F9E-B98D-40C0-8769-18EADB886E6B}" dt="2023-10-31T10:41:48.292" v="2557" actId="1076"/>
      <pc:docMkLst>
        <pc:docMk/>
      </pc:docMkLst>
      <pc:sldChg chg="addSp delSp modSp mod">
        <pc:chgData name="Andrew Holmes" userId="eb9da5768798d098" providerId="LiveId" clId="{C1D82F9E-B98D-40C0-8769-18EADB886E6B}" dt="2023-10-31T10:41:48.292" v="2557" actId="1076"/>
        <pc:sldMkLst>
          <pc:docMk/>
          <pc:sldMk cId="3352226391" sldId="257"/>
        </pc:sldMkLst>
        <pc:spChg chg="add del">
          <ac:chgData name="Andrew Holmes" userId="eb9da5768798d098" providerId="LiveId" clId="{C1D82F9E-B98D-40C0-8769-18EADB886E6B}" dt="2023-10-31T07:54:54.639" v="2"/>
          <ac:spMkLst>
            <pc:docMk/>
            <pc:sldMk cId="3352226391" sldId="257"/>
            <ac:spMk id="2" creationId="{2FABBA54-A4EC-1262-221F-B07AEE8256C2}"/>
          </ac:spMkLst>
        </pc:spChg>
        <pc:spChg chg="add del mod">
          <ac:chgData name="Andrew Holmes" userId="eb9da5768798d098" providerId="LiveId" clId="{C1D82F9E-B98D-40C0-8769-18EADB886E6B}" dt="2023-10-31T10:40:31.956" v="2320"/>
          <ac:spMkLst>
            <pc:docMk/>
            <pc:sldMk cId="3352226391" sldId="257"/>
            <ac:spMk id="2" creationId="{C5B363AA-992E-3A2D-30DD-98DAD1228CBD}"/>
          </ac:spMkLst>
        </pc:spChg>
        <pc:spChg chg="add mod">
          <ac:chgData name="Andrew Holmes" userId="eb9da5768798d098" providerId="LiveId" clId="{C1D82F9E-B98D-40C0-8769-18EADB886E6B}" dt="2023-10-31T10:41:44.777" v="2556" actId="404"/>
          <ac:spMkLst>
            <pc:docMk/>
            <pc:sldMk cId="3352226391" sldId="257"/>
            <ac:spMk id="3" creationId="{A74381FE-F329-A344-93EC-13D22AC422B4}"/>
          </ac:spMkLst>
        </pc:spChg>
        <pc:spChg chg="add mod">
          <ac:chgData name="Andrew Holmes" userId="eb9da5768798d098" providerId="LiveId" clId="{C1D82F9E-B98D-40C0-8769-18EADB886E6B}" dt="2023-10-31T10:41:48.292" v="2557" actId="1076"/>
          <ac:spMkLst>
            <pc:docMk/>
            <pc:sldMk cId="3352226391" sldId="257"/>
            <ac:spMk id="4" creationId="{7F2764E1-28E6-33C4-689B-4EA609F13D6B}"/>
          </ac:spMkLst>
        </pc:spChg>
        <pc:spChg chg="del">
          <ac:chgData name="Andrew Holmes" userId="eb9da5768798d098" providerId="LiveId" clId="{C1D82F9E-B98D-40C0-8769-18EADB886E6B}" dt="2023-10-31T07:54:52.005" v="0" actId="478"/>
          <ac:spMkLst>
            <pc:docMk/>
            <pc:sldMk cId="3352226391" sldId="257"/>
            <ac:spMk id="6" creationId="{C65A40E3-BEE1-3DDB-FFEA-B1EA945EFB4C}"/>
          </ac:spMkLst>
        </pc:spChg>
        <pc:spChg chg="add mod">
          <ac:chgData name="Andrew Holmes" userId="eb9da5768798d098" providerId="LiveId" clId="{C1D82F9E-B98D-40C0-8769-18EADB886E6B}" dt="2023-10-31T07:56:19.058" v="66" actId="207"/>
          <ac:spMkLst>
            <pc:docMk/>
            <pc:sldMk cId="3352226391" sldId="257"/>
            <ac:spMk id="7" creationId="{0780ADEE-1ECE-4DAE-1598-523C18F69A02}"/>
          </ac:spMkLst>
        </pc:spChg>
        <pc:spChg chg="add mod">
          <ac:chgData name="Andrew Holmes" userId="eb9da5768798d098" providerId="LiveId" clId="{C1D82F9E-B98D-40C0-8769-18EADB886E6B}" dt="2023-10-31T07:56:44.734" v="87" actId="1076"/>
          <ac:spMkLst>
            <pc:docMk/>
            <pc:sldMk cId="3352226391" sldId="257"/>
            <ac:spMk id="8" creationId="{E621CBC5-E355-63B1-7340-93310FC07B5E}"/>
          </ac:spMkLst>
        </pc:spChg>
        <pc:picChg chg="del">
          <ac:chgData name="Andrew Holmes" userId="eb9da5768798d098" providerId="LiveId" clId="{C1D82F9E-B98D-40C0-8769-18EADB886E6B}" dt="2023-10-31T07:54:52.005" v="0" actId="478"/>
          <ac:picMkLst>
            <pc:docMk/>
            <pc:sldMk cId="3352226391" sldId="257"/>
            <ac:picMk id="3" creationId="{3F9C6955-A770-1EAC-06A1-04410D12B3F6}"/>
          </ac:picMkLst>
        </pc:picChg>
        <pc:picChg chg="add mod modCrop">
          <ac:chgData name="Andrew Holmes" userId="eb9da5768798d098" providerId="LiveId" clId="{C1D82F9E-B98D-40C0-8769-18EADB886E6B}" dt="2023-10-31T07:56:37.959" v="85" actId="1076"/>
          <ac:picMkLst>
            <pc:docMk/>
            <pc:sldMk cId="3352226391" sldId="257"/>
            <ac:picMk id="5" creationId="{D2BAFF2C-ADD3-5E50-CD1C-E4FFC03D9E66}"/>
          </ac:picMkLst>
        </pc:picChg>
      </pc:sldChg>
      <pc:sldChg chg="modSp mod">
        <pc:chgData name="Andrew Holmes" userId="eb9da5768798d098" providerId="LiveId" clId="{C1D82F9E-B98D-40C0-8769-18EADB886E6B}" dt="2023-10-31T09:25:35.024" v="264" actId="20577"/>
        <pc:sldMkLst>
          <pc:docMk/>
          <pc:sldMk cId="2277267027" sldId="263"/>
        </pc:sldMkLst>
        <pc:spChg chg="mod">
          <ac:chgData name="Andrew Holmes" userId="eb9da5768798d098" providerId="LiveId" clId="{C1D82F9E-B98D-40C0-8769-18EADB886E6B}" dt="2023-10-31T09:24:38.104" v="131" actId="20577"/>
          <ac:spMkLst>
            <pc:docMk/>
            <pc:sldMk cId="2277267027" sldId="263"/>
            <ac:spMk id="6" creationId="{50EDF345-173B-F114-E94B-367A18B758E5}"/>
          </ac:spMkLst>
        </pc:spChg>
        <pc:spChg chg="mod">
          <ac:chgData name="Andrew Holmes" userId="eb9da5768798d098" providerId="LiveId" clId="{C1D82F9E-B98D-40C0-8769-18EADB886E6B}" dt="2023-10-31T09:24:34.852" v="123" actId="20577"/>
          <ac:spMkLst>
            <pc:docMk/>
            <pc:sldMk cId="2277267027" sldId="263"/>
            <ac:spMk id="7" creationId="{1C4BC4A6-2030-8EE4-3971-E28BBA10DE65}"/>
          </ac:spMkLst>
        </pc:spChg>
        <pc:spChg chg="mod">
          <ac:chgData name="Andrew Holmes" userId="eb9da5768798d098" providerId="LiveId" clId="{C1D82F9E-B98D-40C0-8769-18EADB886E6B}" dt="2023-10-31T09:25:09.334" v="205" actId="20577"/>
          <ac:spMkLst>
            <pc:docMk/>
            <pc:sldMk cId="2277267027" sldId="263"/>
            <ac:spMk id="8" creationId="{AC6DF738-000B-90A8-C607-A197978E8EBF}"/>
          </ac:spMkLst>
        </pc:spChg>
        <pc:spChg chg="mod">
          <ac:chgData name="Andrew Holmes" userId="eb9da5768798d098" providerId="LiveId" clId="{C1D82F9E-B98D-40C0-8769-18EADB886E6B}" dt="2023-10-31T09:25:15.360" v="229" actId="20577"/>
          <ac:spMkLst>
            <pc:docMk/>
            <pc:sldMk cId="2277267027" sldId="263"/>
            <ac:spMk id="9" creationId="{DECDC5B8-D09B-A336-2F2F-A6480C8957C1}"/>
          </ac:spMkLst>
        </pc:spChg>
        <pc:spChg chg="mod">
          <ac:chgData name="Andrew Holmes" userId="eb9da5768798d098" providerId="LiveId" clId="{C1D82F9E-B98D-40C0-8769-18EADB886E6B}" dt="2023-10-31T09:24:50.661" v="167" actId="14100"/>
          <ac:spMkLst>
            <pc:docMk/>
            <pc:sldMk cId="2277267027" sldId="263"/>
            <ac:spMk id="10" creationId="{BED835D1-E1F9-710B-1B23-BEAE1A87414B}"/>
          </ac:spMkLst>
        </pc:spChg>
        <pc:spChg chg="mod">
          <ac:chgData name="Andrew Holmes" userId="eb9da5768798d098" providerId="LiveId" clId="{C1D82F9E-B98D-40C0-8769-18EADB886E6B}" dt="2023-10-31T09:25:35.024" v="264" actId="20577"/>
          <ac:spMkLst>
            <pc:docMk/>
            <pc:sldMk cId="2277267027" sldId="263"/>
            <ac:spMk id="11" creationId="{AE7EB55C-0750-E2DD-8910-220E45EFCDE6}"/>
          </ac:spMkLst>
        </pc:spChg>
        <pc:spChg chg="mod">
          <ac:chgData name="Andrew Holmes" userId="eb9da5768798d098" providerId="LiveId" clId="{C1D82F9E-B98D-40C0-8769-18EADB886E6B}" dt="2023-10-31T09:25:28.045" v="250" actId="5793"/>
          <ac:spMkLst>
            <pc:docMk/>
            <pc:sldMk cId="2277267027" sldId="263"/>
            <ac:spMk id="13" creationId="{37E1004D-50D3-B113-D88F-C233224E2823}"/>
          </ac:spMkLst>
        </pc:spChg>
      </pc:sldChg>
      <pc:sldChg chg="modSp mod">
        <pc:chgData name="Andrew Holmes" userId="eb9da5768798d098" providerId="LiveId" clId="{C1D82F9E-B98D-40C0-8769-18EADB886E6B}" dt="2023-10-31T09:25:44.249" v="282" actId="20577"/>
        <pc:sldMkLst>
          <pc:docMk/>
          <pc:sldMk cId="2314908829" sldId="290"/>
        </pc:sldMkLst>
        <pc:spChg chg="mod">
          <ac:chgData name="Andrew Holmes" userId="eb9da5768798d098" providerId="LiveId" clId="{C1D82F9E-B98D-40C0-8769-18EADB886E6B}" dt="2023-10-31T09:25:41.846" v="270" actId="20577"/>
          <ac:spMkLst>
            <pc:docMk/>
            <pc:sldMk cId="2314908829" sldId="290"/>
            <ac:spMk id="15" creationId="{34082BC6-F10C-10FF-47E8-7E47892FE28E}"/>
          </ac:spMkLst>
        </pc:spChg>
        <pc:spChg chg="mod">
          <ac:chgData name="Andrew Holmes" userId="eb9da5768798d098" providerId="LiveId" clId="{C1D82F9E-B98D-40C0-8769-18EADB886E6B}" dt="2023-10-31T09:25:44.249" v="282" actId="20577"/>
          <ac:spMkLst>
            <pc:docMk/>
            <pc:sldMk cId="2314908829" sldId="290"/>
            <ac:spMk id="16" creationId="{0B49D9B1-F5E2-754A-2C4A-9B61543DD4B7}"/>
          </ac:spMkLst>
        </pc:spChg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429977591" sldId="291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257404120" sldId="292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3937151128" sldId="293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667617845" sldId="298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3189262564" sldId="318"/>
        </pc:sldMkLst>
      </pc:sldChg>
      <pc:sldChg chg="del">
        <pc:chgData name="Andrew Holmes" userId="eb9da5768798d098" providerId="LiveId" clId="{C1D82F9E-B98D-40C0-8769-18EADB886E6B}" dt="2023-10-31T10:36:21.896" v="2317" actId="47"/>
        <pc:sldMkLst>
          <pc:docMk/>
          <pc:sldMk cId="4121154585" sldId="321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823927160" sldId="338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928699601" sldId="339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161954411" sldId="340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911286846" sldId="341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1313709618" sldId="342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226204082" sldId="343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1294509458" sldId="344"/>
        </pc:sldMkLst>
      </pc:sldChg>
      <pc:sldChg chg="addSp delSp modSp mod">
        <pc:chgData name="Andrew Holmes" userId="eb9da5768798d098" providerId="LiveId" clId="{C1D82F9E-B98D-40C0-8769-18EADB886E6B}" dt="2023-10-31T08:48:26.350" v="117" actId="207"/>
        <pc:sldMkLst>
          <pc:docMk/>
          <pc:sldMk cId="2689733443" sldId="345"/>
        </pc:sldMkLst>
        <pc:spChg chg="add mod">
          <ac:chgData name="Andrew Holmes" userId="eb9da5768798d098" providerId="LiveId" clId="{C1D82F9E-B98D-40C0-8769-18EADB886E6B}" dt="2023-10-31T08:48:26.350" v="117" actId="207"/>
          <ac:spMkLst>
            <pc:docMk/>
            <pc:sldMk cId="2689733443" sldId="345"/>
            <ac:spMk id="2" creationId="{867007DD-48D2-94BF-B22D-F9F319737B5B}"/>
          </ac:spMkLst>
        </pc:spChg>
        <pc:picChg chg="del">
          <ac:chgData name="Andrew Holmes" userId="eb9da5768798d098" providerId="LiveId" clId="{C1D82F9E-B98D-40C0-8769-18EADB886E6B}" dt="2023-10-31T08:47:36.726" v="88" actId="478"/>
          <ac:picMkLst>
            <pc:docMk/>
            <pc:sldMk cId="2689733443" sldId="345"/>
            <ac:picMk id="4" creationId="{8DD9A1E1-1A2A-8A78-13F6-55E117D3C3DD}"/>
          </ac:picMkLst>
        </pc:picChg>
        <pc:picChg chg="del">
          <ac:chgData name="Andrew Holmes" userId="eb9da5768798d098" providerId="LiveId" clId="{C1D82F9E-B98D-40C0-8769-18EADB886E6B}" dt="2023-10-31T08:47:36.726" v="88" actId="478"/>
          <ac:picMkLst>
            <pc:docMk/>
            <pc:sldMk cId="2689733443" sldId="345"/>
            <ac:picMk id="2050" creationId="{EF670B65-1F26-F04E-E937-CFF845827B18}"/>
          </ac:picMkLst>
        </pc:picChg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3387054481" sldId="346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1381546151" sldId="347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658861348" sldId="348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926847209" sldId="349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618160279" sldId="350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1911544119" sldId="351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1954773886" sldId="352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143061016" sldId="353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4179965742" sldId="354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265201449" sldId="355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3327568464" sldId="356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678117709" sldId="357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096272998" sldId="358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024580100" sldId="359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4124239004" sldId="360"/>
        </pc:sldMkLst>
      </pc:sldChg>
      <pc:sldChg chg="del">
        <pc:chgData name="Andrew Holmes" userId="eb9da5768798d098" providerId="LiveId" clId="{C1D82F9E-B98D-40C0-8769-18EADB886E6B}" dt="2023-10-31T10:17:50.213" v="1329" actId="47"/>
        <pc:sldMkLst>
          <pc:docMk/>
          <pc:sldMk cId="2188830665" sldId="361"/>
        </pc:sldMkLst>
      </pc:sldChg>
      <pc:sldChg chg="del">
        <pc:chgData name="Andrew Holmes" userId="eb9da5768798d098" providerId="LiveId" clId="{C1D82F9E-B98D-40C0-8769-18EADB886E6B}" dt="2023-10-31T10:36:21.896" v="2317" actId="47"/>
        <pc:sldMkLst>
          <pc:docMk/>
          <pc:sldMk cId="4261672967" sldId="362"/>
        </pc:sldMkLst>
      </pc:sldChg>
      <pc:sldChg chg="del">
        <pc:chgData name="Andrew Holmes" userId="eb9da5768798d098" providerId="LiveId" clId="{C1D82F9E-B98D-40C0-8769-18EADB886E6B}" dt="2023-10-31T10:36:21.896" v="2317" actId="47"/>
        <pc:sldMkLst>
          <pc:docMk/>
          <pc:sldMk cId="4265364811" sldId="363"/>
        </pc:sldMkLst>
      </pc:sldChg>
      <pc:sldChg chg="addSp delSp modSp new mod modTransition modClrScheme chgLayout">
        <pc:chgData name="Andrew Holmes" userId="eb9da5768798d098" providerId="LiveId" clId="{C1D82F9E-B98D-40C0-8769-18EADB886E6B}" dt="2023-10-31T10:08:32.115" v="1117"/>
        <pc:sldMkLst>
          <pc:docMk/>
          <pc:sldMk cId="678134185" sldId="364"/>
        </pc:sldMkLst>
        <pc:spChg chg="del mod ord">
          <ac:chgData name="Andrew Holmes" userId="eb9da5768798d098" providerId="LiveId" clId="{C1D82F9E-B98D-40C0-8769-18EADB886E6B}" dt="2023-10-31T09:35:38.113" v="284" actId="700"/>
          <ac:spMkLst>
            <pc:docMk/>
            <pc:sldMk cId="678134185" sldId="364"/>
            <ac:spMk id="2" creationId="{7A879329-F3DC-8940-ECE0-422E04B3C568}"/>
          </ac:spMkLst>
        </pc:spChg>
        <pc:spChg chg="del">
          <ac:chgData name="Andrew Holmes" userId="eb9da5768798d098" providerId="LiveId" clId="{C1D82F9E-B98D-40C0-8769-18EADB886E6B}" dt="2023-10-31T09:35:38.113" v="284" actId="700"/>
          <ac:spMkLst>
            <pc:docMk/>
            <pc:sldMk cId="678134185" sldId="364"/>
            <ac:spMk id="3" creationId="{330F71A5-EEED-E7ED-0D44-B6B759E527BC}"/>
          </ac:spMkLst>
        </pc:spChg>
        <pc:spChg chg="del mod ord">
          <ac:chgData name="Andrew Holmes" userId="eb9da5768798d098" providerId="LiveId" clId="{C1D82F9E-B98D-40C0-8769-18EADB886E6B}" dt="2023-10-31T09:35:38.113" v="284" actId="700"/>
          <ac:spMkLst>
            <pc:docMk/>
            <pc:sldMk cId="678134185" sldId="364"/>
            <ac:spMk id="4" creationId="{D0292B80-E3F6-EDC0-56B4-448BF9B5C4D5}"/>
          </ac:spMkLst>
        </pc:spChg>
        <pc:spChg chg="add mod ord">
          <ac:chgData name="Andrew Holmes" userId="eb9da5768798d098" providerId="LiveId" clId="{C1D82F9E-B98D-40C0-8769-18EADB886E6B}" dt="2023-10-31T09:35:47.227" v="312" actId="20577"/>
          <ac:spMkLst>
            <pc:docMk/>
            <pc:sldMk cId="678134185" sldId="364"/>
            <ac:spMk id="5" creationId="{35122F0D-1623-5D21-60B7-3570C1803774}"/>
          </ac:spMkLst>
        </pc:spChg>
        <pc:spChg chg="add del mod ord">
          <ac:chgData name="Andrew Holmes" userId="eb9da5768798d098" providerId="LiveId" clId="{C1D82F9E-B98D-40C0-8769-18EADB886E6B}" dt="2023-10-31T09:38:31.012" v="517" actId="478"/>
          <ac:spMkLst>
            <pc:docMk/>
            <pc:sldMk cId="678134185" sldId="364"/>
            <ac:spMk id="6" creationId="{2701EC70-8FCA-FE36-B249-341C39E9FFCD}"/>
          </ac:spMkLst>
        </pc:spChg>
        <pc:spChg chg="add mod ord">
          <ac:chgData name="Andrew Holmes" userId="eb9da5768798d098" providerId="LiveId" clId="{C1D82F9E-B98D-40C0-8769-18EADB886E6B}" dt="2023-10-31T09:35:41.250" v="294" actId="20577"/>
          <ac:spMkLst>
            <pc:docMk/>
            <pc:sldMk cId="678134185" sldId="364"/>
            <ac:spMk id="7" creationId="{8E6936FD-8628-121C-8E28-4EBCAAC9CC21}"/>
          </ac:spMkLst>
        </pc:spChg>
        <pc:spChg chg="add mod">
          <ac:chgData name="Andrew Holmes" userId="eb9da5768798d098" providerId="LiveId" clId="{C1D82F9E-B98D-40C0-8769-18EADB886E6B}" dt="2023-10-31T09:39:11.846" v="549" actId="1076"/>
          <ac:spMkLst>
            <pc:docMk/>
            <pc:sldMk cId="678134185" sldId="364"/>
            <ac:spMk id="9" creationId="{CC12DD85-9D50-AE1B-84E2-A7E822BE54C1}"/>
          </ac:spMkLst>
        </pc:spChg>
        <pc:graphicFrameChg chg="add mod modGraphic">
          <ac:chgData name="Andrew Holmes" userId="eb9da5768798d098" providerId="LiveId" clId="{C1D82F9E-B98D-40C0-8769-18EADB886E6B}" dt="2023-10-31T09:38:28.027" v="516" actId="1076"/>
          <ac:graphicFrameMkLst>
            <pc:docMk/>
            <pc:sldMk cId="678134185" sldId="364"/>
            <ac:graphicFrameMk id="8" creationId="{340611C4-5CA8-2083-90FF-DBF2066138D5}"/>
          </ac:graphicFrameMkLst>
        </pc:graphicFrameChg>
      </pc:sldChg>
      <pc:sldChg chg="addSp delSp modSp add mod modTransition modAnim">
        <pc:chgData name="Andrew Holmes" userId="eb9da5768798d098" providerId="LiveId" clId="{C1D82F9E-B98D-40C0-8769-18EADB886E6B}" dt="2023-10-31T10:08:32.115" v="1117"/>
        <pc:sldMkLst>
          <pc:docMk/>
          <pc:sldMk cId="2258181480" sldId="365"/>
        </pc:sldMkLst>
        <pc:spChg chg="mod">
          <ac:chgData name="Andrew Holmes" userId="eb9da5768798d098" providerId="LiveId" clId="{C1D82F9E-B98D-40C0-8769-18EADB886E6B}" dt="2023-10-31T10:00:41.809" v="941" actId="20577"/>
          <ac:spMkLst>
            <pc:docMk/>
            <pc:sldMk cId="2258181480" sldId="365"/>
            <ac:spMk id="5" creationId="{35122F0D-1623-5D21-60B7-3570C1803774}"/>
          </ac:spMkLst>
        </pc:spChg>
        <pc:spChg chg="add mod">
          <ac:chgData name="Andrew Holmes" userId="eb9da5768798d098" providerId="LiveId" clId="{C1D82F9E-B98D-40C0-8769-18EADB886E6B}" dt="2023-10-31T09:41:22.481" v="562" actId="14100"/>
          <ac:spMkLst>
            <pc:docMk/>
            <pc:sldMk cId="2258181480" sldId="365"/>
            <ac:spMk id="9" creationId="{98A33F87-9214-E303-96D9-C3AB84C70985}"/>
          </ac:spMkLst>
        </pc:spChg>
        <pc:spChg chg="add mod">
          <ac:chgData name="Andrew Holmes" userId="eb9da5768798d098" providerId="LiveId" clId="{C1D82F9E-B98D-40C0-8769-18EADB886E6B}" dt="2023-10-31T09:42:17.051" v="681" actId="403"/>
          <ac:spMkLst>
            <pc:docMk/>
            <pc:sldMk cId="2258181480" sldId="365"/>
            <ac:spMk id="10" creationId="{CF669D4D-9AB0-F001-FC52-BAA9CFFB0D57}"/>
          </ac:spMkLst>
        </pc:spChg>
        <pc:spChg chg="add mod">
          <ac:chgData name="Andrew Holmes" userId="eb9da5768798d098" providerId="LiveId" clId="{C1D82F9E-B98D-40C0-8769-18EADB886E6B}" dt="2023-10-31T09:41:54.444" v="619" actId="1076"/>
          <ac:spMkLst>
            <pc:docMk/>
            <pc:sldMk cId="2258181480" sldId="365"/>
            <ac:spMk id="11" creationId="{4E9EFF62-B360-D397-B722-717B68FB8FD0}"/>
          </ac:spMkLst>
        </pc:spChg>
        <pc:spChg chg="add mod">
          <ac:chgData name="Andrew Holmes" userId="eb9da5768798d098" providerId="LiveId" clId="{C1D82F9E-B98D-40C0-8769-18EADB886E6B}" dt="2023-10-31T09:42:19.185" v="683" actId="403"/>
          <ac:spMkLst>
            <pc:docMk/>
            <pc:sldMk cId="2258181480" sldId="365"/>
            <ac:spMk id="12" creationId="{A0083617-9C31-5527-1B17-DBC6A5546044}"/>
          </ac:spMkLst>
        </pc:spChg>
        <pc:graphicFrameChg chg="del">
          <ac:chgData name="Andrew Holmes" userId="eb9da5768798d098" providerId="LiveId" clId="{C1D82F9E-B98D-40C0-8769-18EADB886E6B}" dt="2023-10-31T09:39:21.834" v="550" actId="478"/>
          <ac:graphicFrameMkLst>
            <pc:docMk/>
            <pc:sldMk cId="2258181480" sldId="365"/>
            <ac:graphicFrameMk id="8" creationId="{340611C4-5CA8-2083-90FF-DBF2066138D5}"/>
          </ac:graphicFrameMkLst>
        </pc:graphicFrameChg>
        <pc:picChg chg="add mod">
          <ac:chgData name="Andrew Holmes" userId="eb9da5768798d098" providerId="LiveId" clId="{C1D82F9E-B98D-40C0-8769-18EADB886E6B}" dt="2023-10-31T09:40:57.096" v="556" actId="14100"/>
          <ac:picMkLst>
            <pc:docMk/>
            <pc:sldMk cId="2258181480" sldId="365"/>
            <ac:picMk id="3" creationId="{09A1C6B5-6EFD-056C-FC33-4A4DCBCA1F1A}"/>
          </ac:picMkLst>
        </pc:picChg>
        <pc:picChg chg="add mod">
          <ac:chgData name="Andrew Holmes" userId="eb9da5768798d098" providerId="LiveId" clId="{C1D82F9E-B98D-40C0-8769-18EADB886E6B}" dt="2023-10-31T09:41:01.571" v="557" actId="1076"/>
          <ac:picMkLst>
            <pc:docMk/>
            <pc:sldMk cId="2258181480" sldId="365"/>
            <ac:picMk id="6" creationId="{C63E6D32-8DF2-27FD-D8D1-6BEFD45D6493}"/>
          </ac:picMkLst>
        </pc:picChg>
      </pc:sldChg>
      <pc:sldChg chg="addSp delSp modSp add mod ord modAnim">
        <pc:chgData name="Andrew Holmes" userId="eb9da5768798d098" providerId="LiveId" clId="{C1D82F9E-B98D-40C0-8769-18EADB886E6B}" dt="2023-10-31T10:00:04.751" v="923"/>
        <pc:sldMkLst>
          <pc:docMk/>
          <pc:sldMk cId="2686376774" sldId="366"/>
        </pc:sldMkLst>
        <pc:spChg chg="add mod">
          <ac:chgData name="Andrew Holmes" userId="eb9da5768798d098" providerId="LiveId" clId="{C1D82F9E-B98D-40C0-8769-18EADB886E6B}" dt="2023-10-31T09:44:03.421" v="697" actId="14100"/>
          <ac:spMkLst>
            <pc:docMk/>
            <pc:sldMk cId="2686376774" sldId="366"/>
            <ac:spMk id="2" creationId="{26306941-0813-A771-69D4-89BCE45ADFC1}"/>
          </ac:spMkLst>
        </pc:spChg>
        <pc:spChg chg="add mod">
          <ac:chgData name="Andrew Holmes" userId="eb9da5768798d098" providerId="LiveId" clId="{C1D82F9E-B98D-40C0-8769-18EADB886E6B}" dt="2023-10-31T09:44:39.083" v="744" actId="1076"/>
          <ac:spMkLst>
            <pc:docMk/>
            <pc:sldMk cId="2686376774" sldId="366"/>
            <ac:spMk id="3" creationId="{C5B5C7C0-7C71-1A4D-964E-A494676F90CC}"/>
          </ac:spMkLst>
        </pc:spChg>
        <pc:spChg chg="add mod">
          <ac:chgData name="Andrew Holmes" userId="eb9da5768798d098" providerId="LiveId" clId="{C1D82F9E-B98D-40C0-8769-18EADB886E6B}" dt="2023-10-31T09:46:30.287" v="814" actId="14100"/>
          <ac:spMkLst>
            <pc:docMk/>
            <pc:sldMk cId="2686376774" sldId="366"/>
            <ac:spMk id="4" creationId="{DA79AFBB-B5D4-2BBF-78E2-398A891A92EB}"/>
          </ac:spMkLst>
        </pc:spChg>
        <pc:spChg chg="mod">
          <ac:chgData name="Andrew Holmes" userId="eb9da5768798d098" providerId="LiveId" clId="{C1D82F9E-B98D-40C0-8769-18EADB886E6B}" dt="2023-10-31T09:44:06.960" v="715" actId="20577"/>
          <ac:spMkLst>
            <pc:docMk/>
            <pc:sldMk cId="2686376774" sldId="366"/>
            <ac:spMk id="5" creationId="{35122F0D-1623-5D21-60B7-3570C1803774}"/>
          </ac:spMkLst>
        </pc:spChg>
        <pc:spChg chg="add mod">
          <ac:chgData name="Andrew Holmes" userId="eb9da5768798d098" providerId="LiveId" clId="{C1D82F9E-B98D-40C0-8769-18EADB886E6B}" dt="2023-10-31T09:45:09.012" v="754" actId="1076"/>
          <ac:spMkLst>
            <pc:docMk/>
            <pc:sldMk cId="2686376774" sldId="366"/>
            <ac:spMk id="6" creationId="{78A3C35D-18A5-39F3-F07B-AF7ED5164845}"/>
          </ac:spMkLst>
        </pc:spChg>
        <pc:spChg chg="del">
          <ac:chgData name="Andrew Holmes" userId="eb9da5768798d098" providerId="LiveId" clId="{C1D82F9E-B98D-40C0-8769-18EADB886E6B}" dt="2023-10-31T09:43:16.627" v="687" actId="478"/>
          <ac:spMkLst>
            <pc:docMk/>
            <pc:sldMk cId="2686376774" sldId="366"/>
            <ac:spMk id="9" creationId="{CC12DD85-9D50-AE1B-84E2-A7E822BE54C1}"/>
          </ac:spMkLst>
        </pc:spChg>
        <pc:spChg chg="add mod">
          <ac:chgData name="Andrew Holmes" userId="eb9da5768798d098" providerId="LiveId" clId="{C1D82F9E-B98D-40C0-8769-18EADB886E6B}" dt="2023-10-31T09:45:27.785" v="776" actId="1076"/>
          <ac:spMkLst>
            <pc:docMk/>
            <pc:sldMk cId="2686376774" sldId="366"/>
            <ac:spMk id="10" creationId="{B97994AC-E32C-E405-36A7-A36CFCC29540}"/>
          </ac:spMkLst>
        </pc:spChg>
        <pc:spChg chg="add mod">
          <ac:chgData name="Andrew Holmes" userId="eb9da5768798d098" providerId="LiveId" clId="{C1D82F9E-B98D-40C0-8769-18EADB886E6B}" dt="2023-10-31T09:45:32.425" v="786" actId="20577"/>
          <ac:spMkLst>
            <pc:docMk/>
            <pc:sldMk cId="2686376774" sldId="366"/>
            <ac:spMk id="11" creationId="{3F2BBAB0-E224-5F9F-2214-DD25CA2FA790}"/>
          </ac:spMkLst>
        </pc:spChg>
        <pc:spChg chg="add mod">
          <ac:chgData name="Andrew Holmes" userId="eb9da5768798d098" providerId="LiveId" clId="{C1D82F9E-B98D-40C0-8769-18EADB886E6B}" dt="2023-10-31T09:59:07.812" v="902" actId="14100"/>
          <ac:spMkLst>
            <pc:docMk/>
            <pc:sldMk cId="2686376774" sldId="366"/>
            <ac:spMk id="13" creationId="{B65D3F7F-60B6-F0B1-3FFD-65014D6135C4}"/>
          </ac:spMkLst>
        </pc:spChg>
        <pc:spChg chg="add mod">
          <ac:chgData name="Andrew Holmes" userId="eb9da5768798d098" providerId="LiveId" clId="{C1D82F9E-B98D-40C0-8769-18EADB886E6B}" dt="2023-10-31T09:58:42.290" v="892" actId="207"/>
          <ac:spMkLst>
            <pc:docMk/>
            <pc:sldMk cId="2686376774" sldId="366"/>
            <ac:spMk id="14" creationId="{0D4432B4-6C34-EE90-1181-80F37CAB6B78}"/>
          </ac:spMkLst>
        </pc:spChg>
        <pc:spChg chg="add del mod">
          <ac:chgData name="Andrew Holmes" userId="eb9da5768798d098" providerId="LiveId" clId="{C1D82F9E-B98D-40C0-8769-18EADB886E6B}" dt="2023-10-31T09:58:45.126" v="894"/>
          <ac:spMkLst>
            <pc:docMk/>
            <pc:sldMk cId="2686376774" sldId="366"/>
            <ac:spMk id="15" creationId="{BCC3D42A-962F-EF1F-51D3-940DEB4E769E}"/>
          </ac:spMkLst>
        </pc:spChg>
        <pc:graphicFrameChg chg="del">
          <ac:chgData name="Andrew Holmes" userId="eb9da5768798d098" providerId="LiveId" clId="{C1D82F9E-B98D-40C0-8769-18EADB886E6B}" dt="2023-10-31T09:43:16.627" v="687" actId="478"/>
          <ac:graphicFrameMkLst>
            <pc:docMk/>
            <pc:sldMk cId="2686376774" sldId="366"/>
            <ac:graphicFrameMk id="8" creationId="{340611C4-5CA8-2083-90FF-DBF2066138D5}"/>
          </ac:graphicFrameMkLst>
        </pc:graphicFrameChg>
        <pc:graphicFrameChg chg="add mod modGraphic">
          <ac:chgData name="Andrew Holmes" userId="eb9da5768798d098" providerId="LiveId" clId="{C1D82F9E-B98D-40C0-8769-18EADB886E6B}" dt="2023-10-31T09:58:55.703" v="901" actId="403"/>
          <ac:graphicFrameMkLst>
            <pc:docMk/>
            <pc:sldMk cId="2686376774" sldId="366"/>
            <ac:graphicFrameMk id="12" creationId="{75E10709-11A4-857D-C1BE-B8EAD23BA3A0}"/>
          </ac:graphicFrameMkLst>
        </pc:graphicFrameChg>
        <pc:graphicFrameChg chg="add mod modGraphic">
          <ac:chgData name="Andrew Holmes" userId="eb9da5768798d098" providerId="LiveId" clId="{C1D82F9E-B98D-40C0-8769-18EADB886E6B}" dt="2023-10-31T09:59:43.822" v="921" actId="14100"/>
          <ac:graphicFrameMkLst>
            <pc:docMk/>
            <pc:sldMk cId="2686376774" sldId="366"/>
            <ac:graphicFrameMk id="16" creationId="{8A4497A4-434C-85E1-5C5F-56F853900B4D}"/>
          </ac:graphicFrameMkLst>
        </pc:graphicFrameChg>
      </pc:sldChg>
      <pc:sldChg chg="addSp delSp modSp add mod modTransition modAnim">
        <pc:chgData name="Andrew Holmes" userId="eb9da5768798d098" providerId="LiveId" clId="{C1D82F9E-B98D-40C0-8769-18EADB886E6B}" dt="2023-10-31T10:08:32.115" v="1117"/>
        <pc:sldMkLst>
          <pc:docMk/>
          <pc:sldMk cId="2214607655" sldId="367"/>
        </pc:sldMkLst>
        <pc:spChg chg="mod">
          <ac:chgData name="Andrew Holmes" userId="eb9da5768798d098" providerId="LiveId" clId="{C1D82F9E-B98D-40C0-8769-18EADB886E6B}" dt="2023-10-31T10:06:10.781" v="1068" actId="20577"/>
          <ac:spMkLst>
            <pc:docMk/>
            <pc:sldMk cId="2214607655" sldId="367"/>
            <ac:spMk id="5" creationId="{35122F0D-1623-5D21-60B7-3570C1803774}"/>
          </ac:spMkLst>
        </pc:spChg>
        <pc:spChg chg="mod ord">
          <ac:chgData name="Andrew Holmes" userId="eb9da5768798d098" providerId="LiveId" clId="{C1D82F9E-B98D-40C0-8769-18EADB886E6B}" dt="2023-10-31T10:03:04.377" v="977" actId="1076"/>
          <ac:spMkLst>
            <pc:docMk/>
            <pc:sldMk cId="2214607655" sldId="367"/>
            <ac:spMk id="9" creationId="{98A33F87-9214-E303-96D9-C3AB84C70985}"/>
          </ac:spMkLst>
        </pc:spChg>
        <pc:spChg chg="del">
          <ac:chgData name="Andrew Holmes" userId="eb9da5768798d098" providerId="LiveId" clId="{C1D82F9E-B98D-40C0-8769-18EADB886E6B}" dt="2023-10-31T10:02:48.712" v="945" actId="478"/>
          <ac:spMkLst>
            <pc:docMk/>
            <pc:sldMk cId="2214607655" sldId="367"/>
            <ac:spMk id="10" creationId="{CF669D4D-9AB0-F001-FC52-BAA9CFFB0D57}"/>
          </ac:spMkLst>
        </pc:spChg>
        <pc:spChg chg="del">
          <ac:chgData name="Andrew Holmes" userId="eb9da5768798d098" providerId="LiveId" clId="{C1D82F9E-B98D-40C0-8769-18EADB886E6B}" dt="2023-10-31T10:02:48.712" v="945" actId="478"/>
          <ac:spMkLst>
            <pc:docMk/>
            <pc:sldMk cId="2214607655" sldId="367"/>
            <ac:spMk id="11" creationId="{4E9EFF62-B360-D397-B722-717B68FB8FD0}"/>
          </ac:spMkLst>
        </pc:spChg>
        <pc:spChg chg="del">
          <ac:chgData name="Andrew Holmes" userId="eb9da5768798d098" providerId="LiveId" clId="{C1D82F9E-B98D-40C0-8769-18EADB886E6B}" dt="2023-10-31T10:02:48.712" v="945" actId="478"/>
          <ac:spMkLst>
            <pc:docMk/>
            <pc:sldMk cId="2214607655" sldId="367"/>
            <ac:spMk id="12" creationId="{A0083617-9C31-5527-1B17-DBC6A5546044}"/>
          </ac:spMkLst>
        </pc:spChg>
        <pc:spChg chg="add mod">
          <ac:chgData name="Andrew Holmes" userId="eb9da5768798d098" providerId="LiveId" clId="{C1D82F9E-B98D-40C0-8769-18EADB886E6B}" dt="2023-10-31T10:05:52.195" v="1059" actId="403"/>
          <ac:spMkLst>
            <pc:docMk/>
            <pc:sldMk cId="2214607655" sldId="367"/>
            <ac:spMk id="14" creationId="{F16CBCF8-5028-A3BD-DB63-C8B1E81B6452}"/>
          </ac:spMkLst>
        </pc:spChg>
        <pc:picChg chg="del mod">
          <ac:chgData name="Andrew Holmes" userId="eb9da5768798d098" providerId="LiveId" clId="{C1D82F9E-B98D-40C0-8769-18EADB886E6B}" dt="2023-10-31T10:02:48.712" v="945" actId="478"/>
          <ac:picMkLst>
            <pc:docMk/>
            <pc:sldMk cId="2214607655" sldId="367"/>
            <ac:picMk id="3" creationId="{09A1C6B5-6EFD-056C-FC33-4A4DCBCA1F1A}"/>
          </ac:picMkLst>
        </pc:picChg>
        <pc:picChg chg="add mod ord">
          <ac:chgData name="Andrew Holmes" userId="eb9da5768798d098" providerId="LiveId" clId="{C1D82F9E-B98D-40C0-8769-18EADB886E6B}" dt="2023-10-31T10:03:15.934" v="981" actId="1076"/>
          <ac:picMkLst>
            <pc:docMk/>
            <pc:sldMk cId="2214607655" sldId="367"/>
            <ac:picMk id="4" creationId="{B5571238-55D8-49B8-FC89-3E501624FB26}"/>
          </ac:picMkLst>
        </pc:picChg>
        <pc:picChg chg="del">
          <ac:chgData name="Andrew Holmes" userId="eb9da5768798d098" providerId="LiveId" clId="{C1D82F9E-B98D-40C0-8769-18EADB886E6B}" dt="2023-10-31T10:02:48.712" v="945" actId="478"/>
          <ac:picMkLst>
            <pc:docMk/>
            <pc:sldMk cId="2214607655" sldId="367"/>
            <ac:picMk id="6" creationId="{C63E6D32-8DF2-27FD-D8D1-6BEFD45D6493}"/>
          </ac:picMkLst>
        </pc:picChg>
        <pc:picChg chg="add mod">
          <ac:chgData name="Andrew Holmes" userId="eb9da5768798d098" providerId="LiveId" clId="{C1D82F9E-B98D-40C0-8769-18EADB886E6B}" dt="2023-10-31T10:02:52.060" v="947" actId="1076"/>
          <ac:picMkLst>
            <pc:docMk/>
            <pc:sldMk cId="2214607655" sldId="367"/>
            <ac:picMk id="13" creationId="{61D06E67-1FB9-4EAA-0F20-410ABE6C6238}"/>
          </ac:picMkLst>
        </pc:picChg>
        <pc:picChg chg="add mod">
          <ac:chgData name="Andrew Holmes" userId="eb9da5768798d098" providerId="LiveId" clId="{C1D82F9E-B98D-40C0-8769-18EADB886E6B}" dt="2023-10-31T10:05:21.214" v="1052" actId="1076"/>
          <ac:picMkLst>
            <pc:docMk/>
            <pc:sldMk cId="2214607655" sldId="367"/>
            <ac:picMk id="3074" creationId="{92BA4AC0-C9C0-136B-A5C1-84D222FA4CBD}"/>
          </ac:picMkLst>
        </pc:picChg>
        <pc:picChg chg="add mod">
          <ac:chgData name="Andrew Holmes" userId="eb9da5768798d098" providerId="LiveId" clId="{C1D82F9E-B98D-40C0-8769-18EADB886E6B}" dt="2023-10-31T10:05:42.871" v="1057" actId="1076"/>
          <ac:picMkLst>
            <pc:docMk/>
            <pc:sldMk cId="2214607655" sldId="367"/>
            <ac:picMk id="3076" creationId="{F86EC195-5F75-04DB-9349-5D0BA6EB3AF8}"/>
          </ac:picMkLst>
        </pc:picChg>
      </pc:sldChg>
      <pc:sldChg chg="addSp delSp modSp add mod modTransition modAnim">
        <pc:chgData name="Andrew Holmes" userId="eb9da5768798d098" providerId="LiveId" clId="{C1D82F9E-B98D-40C0-8769-18EADB886E6B}" dt="2023-10-31T10:08:32.115" v="1117"/>
        <pc:sldMkLst>
          <pc:docMk/>
          <pc:sldMk cId="2467701389" sldId="368"/>
        </pc:sldMkLst>
        <pc:spChg chg="mod">
          <ac:chgData name="Andrew Holmes" userId="eb9da5768798d098" providerId="LiveId" clId="{C1D82F9E-B98D-40C0-8769-18EADB886E6B}" dt="2023-10-31T10:06:12.869" v="1071" actId="20577"/>
          <ac:spMkLst>
            <pc:docMk/>
            <pc:sldMk cId="2467701389" sldId="368"/>
            <ac:spMk id="5" creationId="{35122F0D-1623-5D21-60B7-3570C1803774}"/>
          </ac:spMkLst>
        </pc:spChg>
        <pc:spChg chg="del">
          <ac:chgData name="Andrew Holmes" userId="eb9da5768798d098" providerId="LiveId" clId="{C1D82F9E-B98D-40C0-8769-18EADB886E6B}" dt="2023-10-31T10:04:43.901" v="1029" actId="478"/>
          <ac:spMkLst>
            <pc:docMk/>
            <pc:sldMk cId="2467701389" sldId="368"/>
            <ac:spMk id="9" creationId="{98A33F87-9214-E303-96D9-C3AB84C70985}"/>
          </ac:spMkLst>
        </pc:spChg>
        <pc:spChg chg="add mod">
          <ac:chgData name="Andrew Holmes" userId="eb9da5768798d098" providerId="LiveId" clId="{C1D82F9E-B98D-40C0-8769-18EADB886E6B}" dt="2023-10-31T10:04:55.342" v="1034" actId="1076"/>
          <ac:spMkLst>
            <pc:docMk/>
            <pc:sldMk cId="2467701389" sldId="368"/>
            <ac:spMk id="10" creationId="{6CD3F378-EF53-2C3E-19F1-589151DFED6B}"/>
          </ac:spMkLst>
        </pc:spChg>
        <pc:spChg chg="add mod">
          <ac:chgData name="Andrew Holmes" userId="eb9da5768798d098" providerId="LiveId" clId="{C1D82F9E-B98D-40C0-8769-18EADB886E6B}" dt="2023-10-31T10:05:58.474" v="1062" actId="14100"/>
          <ac:spMkLst>
            <pc:docMk/>
            <pc:sldMk cId="2467701389" sldId="368"/>
            <ac:spMk id="11" creationId="{305A3DFE-214E-5878-79FA-A8A9001AA84D}"/>
          </ac:spMkLst>
        </pc:spChg>
        <pc:spChg chg="del">
          <ac:chgData name="Andrew Holmes" userId="eb9da5768798d098" providerId="LiveId" clId="{C1D82F9E-B98D-40C0-8769-18EADB886E6B}" dt="2023-10-31T10:04:43.901" v="1029" actId="478"/>
          <ac:spMkLst>
            <pc:docMk/>
            <pc:sldMk cId="2467701389" sldId="368"/>
            <ac:spMk id="14" creationId="{F16CBCF8-5028-A3BD-DB63-C8B1E81B6452}"/>
          </ac:spMkLst>
        </pc:spChg>
        <pc:picChg chg="add mod">
          <ac:chgData name="Andrew Holmes" userId="eb9da5768798d098" providerId="LiveId" clId="{C1D82F9E-B98D-40C0-8769-18EADB886E6B}" dt="2023-10-31T10:04:48.950" v="1032" actId="1076"/>
          <ac:picMkLst>
            <pc:docMk/>
            <pc:sldMk cId="2467701389" sldId="368"/>
            <ac:picMk id="3" creationId="{9AF460AE-755B-B785-F41D-BD98932FAC5C}"/>
          </ac:picMkLst>
        </pc:picChg>
        <pc:picChg chg="del">
          <ac:chgData name="Andrew Holmes" userId="eb9da5768798d098" providerId="LiveId" clId="{C1D82F9E-B98D-40C0-8769-18EADB886E6B}" dt="2023-10-31T10:04:43.901" v="1029" actId="478"/>
          <ac:picMkLst>
            <pc:docMk/>
            <pc:sldMk cId="2467701389" sldId="368"/>
            <ac:picMk id="4" creationId="{B5571238-55D8-49B8-FC89-3E501624FB26}"/>
          </ac:picMkLst>
        </pc:picChg>
        <pc:picChg chg="add mod">
          <ac:chgData name="Andrew Holmes" userId="eb9da5768798d098" providerId="LiveId" clId="{C1D82F9E-B98D-40C0-8769-18EADB886E6B}" dt="2023-10-31T10:04:46.728" v="1031" actId="1076"/>
          <ac:picMkLst>
            <pc:docMk/>
            <pc:sldMk cId="2467701389" sldId="368"/>
            <ac:picMk id="8" creationId="{1B11BE29-9F8B-FBC1-8ECD-E4C63F39164B}"/>
          </ac:picMkLst>
        </pc:picChg>
        <pc:picChg chg="del">
          <ac:chgData name="Andrew Holmes" userId="eb9da5768798d098" providerId="LiveId" clId="{C1D82F9E-B98D-40C0-8769-18EADB886E6B}" dt="2023-10-31T10:04:43.901" v="1029" actId="478"/>
          <ac:picMkLst>
            <pc:docMk/>
            <pc:sldMk cId="2467701389" sldId="368"/>
            <ac:picMk id="13" creationId="{61D06E67-1FB9-4EAA-0F20-410ABE6C6238}"/>
          </ac:picMkLst>
        </pc:picChg>
        <pc:picChg chg="add mod">
          <ac:chgData name="Andrew Holmes" userId="eb9da5768798d098" providerId="LiveId" clId="{C1D82F9E-B98D-40C0-8769-18EADB886E6B}" dt="2023-10-31T10:05:17.358" v="1049" actId="1076"/>
          <ac:picMkLst>
            <pc:docMk/>
            <pc:sldMk cId="2467701389" sldId="368"/>
            <ac:picMk id="2050" creationId="{0A92A1A6-77FD-9303-0958-FB8C93130823}"/>
          </ac:picMkLst>
        </pc:picChg>
      </pc:sldChg>
      <pc:sldChg chg="addSp delSp modSp add mod modTransition delAnim">
        <pc:chgData name="Andrew Holmes" userId="eb9da5768798d098" providerId="LiveId" clId="{C1D82F9E-B98D-40C0-8769-18EADB886E6B}" dt="2023-10-31T10:10:09.135" v="1119" actId="478"/>
        <pc:sldMkLst>
          <pc:docMk/>
          <pc:sldMk cId="1038104008" sldId="369"/>
        </pc:sldMkLst>
        <pc:spChg chg="mod">
          <ac:chgData name="Andrew Holmes" userId="eb9da5768798d098" providerId="LiveId" clId="{C1D82F9E-B98D-40C0-8769-18EADB886E6B}" dt="2023-10-31T10:08:05.692" v="1104" actId="20577"/>
          <ac:spMkLst>
            <pc:docMk/>
            <pc:sldMk cId="1038104008" sldId="369"/>
            <ac:spMk id="5" creationId="{35122F0D-1623-5D21-60B7-3570C1803774}"/>
          </ac:spMkLst>
        </pc:spChg>
        <pc:spChg chg="del">
          <ac:chgData name="Andrew Holmes" userId="eb9da5768798d098" providerId="LiveId" clId="{C1D82F9E-B98D-40C0-8769-18EADB886E6B}" dt="2023-10-31T10:08:13.102" v="1108" actId="478"/>
          <ac:spMkLst>
            <pc:docMk/>
            <pc:sldMk cId="1038104008" sldId="369"/>
            <ac:spMk id="10" creationId="{6CD3F378-EF53-2C3E-19F1-589151DFED6B}"/>
          </ac:spMkLst>
        </pc:spChg>
        <pc:spChg chg="del">
          <ac:chgData name="Andrew Holmes" userId="eb9da5768798d098" providerId="LiveId" clId="{C1D82F9E-B98D-40C0-8769-18EADB886E6B}" dt="2023-10-31T10:08:13.102" v="1108" actId="478"/>
          <ac:spMkLst>
            <pc:docMk/>
            <pc:sldMk cId="1038104008" sldId="369"/>
            <ac:spMk id="11" creationId="{305A3DFE-214E-5878-79FA-A8A9001AA84D}"/>
          </ac:spMkLst>
        </pc:spChg>
        <pc:picChg chg="del">
          <ac:chgData name="Andrew Holmes" userId="eb9da5768798d098" providerId="LiveId" clId="{C1D82F9E-B98D-40C0-8769-18EADB886E6B}" dt="2023-10-31T10:08:14.730" v="1109" actId="478"/>
          <ac:picMkLst>
            <pc:docMk/>
            <pc:sldMk cId="1038104008" sldId="369"/>
            <ac:picMk id="3" creationId="{9AF460AE-755B-B785-F41D-BD98932FAC5C}"/>
          </ac:picMkLst>
        </pc:picChg>
        <pc:picChg chg="add del mod">
          <ac:chgData name="Andrew Holmes" userId="eb9da5768798d098" providerId="LiveId" clId="{C1D82F9E-B98D-40C0-8769-18EADB886E6B}" dt="2023-10-31T10:10:09.135" v="1119" actId="478"/>
          <ac:picMkLst>
            <pc:docMk/>
            <pc:sldMk cId="1038104008" sldId="369"/>
            <ac:picMk id="4" creationId="{532F29A0-B92C-11CF-5C99-E336642552FD}"/>
          </ac:picMkLst>
        </pc:picChg>
        <pc:picChg chg="del">
          <ac:chgData name="Andrew Holmes" userId="eb9da5768798d098" providerId="LiveId" clId="{C1D82F9E-B98D-40C0-8769-18EADB886E6B}" dt="2023-10-31T10:08:08.519" v="1106" actId="478"/>
          <ac:picMkLst>
            <pc:docMk/>
            <pc:sldMk cId="1038104008" sldId="369"/>
            <ac:picMk id="8" creationId="{1B11BE29-9F8B-FBC1-8ECD-E4C63F39164B}"/>
          </ac:picMkLst>
        </pc:picChg>
        <pc:picChg chg="mod">
          <ac:chgData name="Andrew Holmes" userId="eb9da5768798d098" providerId="LiveId" clId="{C1D82F9E-B98D-40C0-8769-18EADB886E6B}" dt="2023-10-31T10:08:27.449" v="1116" actId="1076"/>
          <ac:picMkLst>
            <pc:docMk/>
            <pc:sldMk cId="1038104008" sldId="369"/>
            <ac:picMk id="2050" creationId="{0A92A1A6-77FD-9303-0958-FB8C93130823}"/>
          </ac:picMkLst>
        </pc:picChg>
      </pc:sldChg>
      <pc:sldChg chg="addSp delSp modSp add mod modAnim">
        <pc:chgData name="Andrew Holmes" userId="eb9da5768798d098" providerId="LiveId" clId="{C1D82F9E-B98D-40C0-8769-18EADB886E6B}" dt="2023-10-31T10:11:07.183" v="1155"/>
        <pc:sldMkLst>
          <pc:docMk/>
          <pc:sldMk cId="1958680641" sldId="370"/>
        </pc:sldMkLst>
        <pc:spChg chg="mod">
          <ac:chgData name="Andrew Holmes" userId="eb9da5768798d098" providerId="LiveId" clId="{C1D82F9E-B98D-40C0-8769-18EADB886E6B}" dt="2023-10-31T10:10:22.555" v="1143" actId="20577"/>
          <ac:spMkLst>
            <pc:docMk/>
            <pc:sldMk cId="1958680641" sldId="370"/>
            <ac:spMk id="5" creationId="{35122F0D-1623-5D21-60B7-3570C1803774}"/>
          </ac:spMkLst>
        </pc:spChg>
        <pc:picChg chg="add mod">
          <ac:chgData name="Andrew Holmes" userId="eb9da5768798d098" providerId="LiveId" clId="{C1D82F9E-B98D-40C0-8769-18EADB886E6B}" dt="2023-10-31T10:10:18.347" v="1125" actId="1076"/>
          <ac:picMkLst>
            <pc:docMk/>
            <pc:sldMk cId="1958680641" sldId="370"/>
            <ac:picMk id="3" creationId="{0D32E069-4B70-94BA-9FB9-61D329D78B65}"/>
          </ac:picMkLst>
        </pc:picChg>
        <pc:picChg chg="del">
          <ac:chgData name="Andrew Holmes" userId="eb9da5768798d098" providerId="LiveId" clId="{C1D82F9E-B98D-40C0-8769-18EADB886E6B}" dt="2023-10-31T10:10:13.120" v="1121" actId="478"/>
          <ac:picMkLst>
            <pc:docMk/>
            <pc:sldMk cId="1958680641" sldId="370"/>
            <ac:picMk id="4" creationId="{532F29A0-B92C-11CF-5C99-E336642552FD}"/>
          </ac:picMkLst>
        </pc:picChg>
        <pc:picChg chg="mod">
          <ac:chgData name="Andrew Holmes" userId="eb9da5768798d098" providerId="LiveId" clId="{C1D82F9E-B98D-40C0-8769-18EADB886E6B}" dt="2023-10-31T10:10:24.960" v="1144" actId="1076"/>
          <ac:picMkLst>
            <pc:docMk/>
            <pc:sldMk cId="1958680641" sldId="370"/>
            <ac:picMk id="2050" creationId="{0A92A1A6-77FD-9303-0958-FB8C93130823}"/>
          </ac:picMkLst>
        </pc:picChg>
        <pc:picChg chg="add mod">
          <ac:chgData name="Andrew Holmes" userId="eb9da5768798d098" providerId="LiveId" clId="{C1D82F9E-B98D-40C0-8769-18EADB886E6B}" dt="2023-10-31T10:10:39.443" v="1147" actId="1076"/>
          <ac:picMkLst>
            <pc:docMk/>
            <pc:sldMk cId="1958680641" sldId="370"/>
            <ac:picMk id="4098" creationId="{6DEC542B-CE62-E386-1687-1183F313F9CF}"/>
          </ac:picMkLst>
        </pc:picChg>
        <pc:picChg chg="add mod">
          <ac:chgData name="Andrew Holmes" userId="eb9da5768798d098" providerId="LiveId" clId="{C1D82F9E-B98D-40C0-8769-18EADB886E6B}" dt="2023-10-31T10:11:03.411" v="1154" actId="1076"/>
          <ac:picMkLst>
            <pc:docMk/>
            <pc:sldMk cId="1958680641" sldId="370"/>
            <ac:picMk id="4100" creationId="{9FE341FD-8813-A654-673F-690085651A79}"/>
          </ac:picMkLst>
        </pc:picChg>
      </pc:sldChg>
      <pc:sldChg chg="addSp delSp modSp add mod modAnim">
        <pc:chgData name="Andrew Holmes" userId="eb9da5768798d098" providerId="LiveId" clId="{C1D82F9E-B98D-40C0-8769-18EADB886E6B}" dt="2023-10-31T10:15:18.986" v="1229" actId="1076"/>
        <pc:sldMkLst>
          <pc:docMk/>
          <pc:sldMk cId="3019650247" sldId="371"/>
        </pc:sldMkLst>
        <pc:spChg chg="mod">
          <ac:chgData name="Andrew Holmes" userId="eb9da5768798d098" providerId="LiveId" clId="{C1D82F9E-B98D-40C0-8769-18EADB886E6B}" dt="2023-10-31T10:13:05.422" v="1164" actId="20577"/>
          <ac:spMkLst>
            <pc:docMk/>
            <pc:sldMk cId="3019650247" sldId="371"/>
            <ac:spMk id="5" creationId="{35122F0D-1623-5D21-60B7-3570C1803774}"/>
          </ac:spMkLst>
        </pc:spChg>
        <pc:spChg chg="add mod">
          <ac:chgData name="Andrew Holmes" userId="eb9da5768798d098" providerId="LiveId" clId="{C1D82F9E-B98D-40C0-8769-18EADB886E6B}" dt="2023-10-31T10:14:44.605" v="1183" actId="1076"/>
          <ac:spMkLst>
            <pc:docMk/>
            <pc:sldMk cId="3019650247" sldId="371"/>
            <ac:spMk id="10" creationId="{EB8F7378-EFA0-A244-55E3-81F886E8A535}"/>
          </ac:spMkLst>
        </pc:spChg>
        <pc:spChg chg="add mod">
          <ac:chgData name="Andrew Holmes" userId="eb9da5768798d098" providerId="LiveId" clId="{C1D82F9E-B98D-40C0-8769-18EADB886E6B}" dt="2023-10-31T10:15:16.773" v="1228" actId="1076"/>
          <ac:spMkLst>
            <pc:docMk/>
            <pc:sldMk cId="3019650247" sldId="371"/>
            <ac:spMk id="11" creationId="{617BCC94-229E-A2ED-20CC-0CA0C333D208}"/>
          </ac:spMkLst>
        </pc:spChg>
        <pc:picChg chg="del">
          <ac:chgData name="Andrew Holmes" userId="eb9da5768798d098" providerId="LiveId" clId="{C1D82F9E-B98D-40C0-8769-18EADB886E6B}" dt="2023-10-31T10:13:09.456" v="1166" actId="478"/>
          <ac:picMkLst>
            <pc:docMk/>
            <pc:sldMk cId="3019650247" sldId="371"/>
            <ac:picMk id="3" creationId="{0D32E069-4B70-94BA-9FB9-61D329D78B65}"/>
          </ac:picMkLst>
        </pc:picChg>
        <pc:picChg chg="add mod">
          <ac:chgData name="Andrew Holmes" userId="eb9da5768798d098" providerId="LiveId" clId="{C1D82F9E-B98D-40C0-8769-18EADB886E6B}" dt="2023-10-31T10:13:59.715" v="1169" actId="1076"/>
          <ac:picMkLst>
            <pc:docMk/>
            <pc:sldMk cId="3019650247" sldId="371"/>
            <ac:picMk id="4" creationId="{F68C2F82-D71C-FB63-A919-015CED801256}"/>
          </ac:picMkLst>
        </pc:picChg>
        <pc:picChg chg="add mod">
          <ac:chgData name="Andrew Holmes" userId="eb9da5768798d098" providerId="LiveId" clId="{C1D82F9E-B98D-40C0-8769-18EADB886E6B}" dt="2023-10-31T10:14:52.526" v="1186" actId="1076"/>
          <ac:picMkLst>
            <pc:docMk/>
            <pc:sldMk cId="3019650247" sldId="371"/>
            <ac:picMk id="8" creationId="{58D40FEE-7635-4F8D-9699-A5BED73C18AF}"/>
          </ac:picMkLst>
        </pc:picChg>
        <pc:picChg chg="add mod">
          <ac:chgData name="Andrew Holmes" userId="eb9da5768798d098" providerId="LiveId" clId="{C1D82F9E-B98D-40C0-8769-18EADB886E6B}" dt="2023-10-31T10:15:18.986" v="1229" actId="1076"/>
          <ac:picMkLst>
            <pc:docMk/>
            <pc:sldMk cId="3019650247" sldId="371"/>
            <ac:picMk id="9" creationId="{51887CE9-45D1-FFD4-1CEF-BD56D6E67D56}"/>
          </ac:picMkLst>
        </pc:picChg>
        <pc:picChg chg="del">
          <ac:chgData name="Andrew Holmes" userId="eb9da5768798d098" providerId="LiveId" clId="{C1D82F9E-B98D-40C0-8769-18EADB886E6B}" dt="2023-10-31T10:13:08.246" v="1165" actId="478"/>
          <ac:picMkLst>
            <pc:docMk/>
            <pc:sldMk cId="3019650247" sldId="371"/>
            <ac:picMk id="2050" creationId="{0A92A1A6-77FD-9303-0958-FB8C93130823}"/>
          </ac:picMkLst>
        </pc:picChg>
        <pc:picChg chg="del">
          <ac:chgData name="Andrew Holmes" userId="eb9da5768798d098" providerId="LiveId" clId="{C1D82F9E-B98D-40C0-8769-18EADB886E6B}" dt="2023-10-31T10:13:08.246" v="1165" actId="478"/>
          <ac:picMkLst>
            <pc:docMk/>
            <pc:sldMk cId="3019650247" sldId="371"/>
            <ac:picMk id="4098" creationId="{6DEC542B-CE62-E386-1687-1183F313F9CF}"/>
          </ac:picMkLst>
        </pc:picChg>
        <pc:picChg chg="del">
          <ac:chgData name="Andrew Holmes" userId="eb9da5768798d098" providerId="LiveId" clId="{C1D82F9E-B98D-40C0-8769-18EADB886E6B}" dt="2023-10-31T10:13:08.246" v="1165" actId="478"/>
          <ac:picMkLst>
            <pc:docMk/>
            <pc:sldMk cId="3019650247" sldId="371"/>
            <ac:picMk id="4100" creationId="{9FE341FD-8813-A654-673F-690085651A79}"/>
          </ac:picMkLst>
        </pc:picChg>
      </pc:sldChg>
      <pc:sldChg chg="addSp delSp modSp add mod delAnim">
        <pc:chgData name="Andrew Holmes" userId="eb9da5768798d098" providerId="LiveId" clId="{C1D82F9E-B98D-40C0-8769-18EADB886E6B}" dt="2023-10-31T10:17:04.011" v="1328" actId="403"/>
        <pc:sldMkLst>
          <pc:docMk/>
          <pc:sldMk cId="1493700743" sldId="372"/>
        </pc:sldMkLst>
        <pc:spChg chg="mod">
          <ac:chgData name="Andrew Holmes" userId="eb9da5768798d098" providerId="LiveId" clId="{C1D82F9E-B98D-40C0-8769-18EADB886E6B}" dt="2023-10-31T10:17:00.191" v="1326" actId="20577"/>
          <ac:spMkLst>
            <pc:docMk/>
            <pc:sldMk cId="1493700743" sldId="372"/>
            <ac:spMk id="5" creationId="{35122F0D-1623-5D21-60B7-3570C1803774}"/>
          </ac:spMkLst>
        </pc:spChg>
        <pc:spChg chg="add mod">
          <ac:chgData name="Andrew Holmes" userId="eb9da5768798d098" providerId="LiveId" clId="{C1D82F9E-B98D-40C0-8769-18EADB886E6B}" dt="2023-10-31T10:17:04.011" v="1328" actId="403"/>
          <ac:spMkLst>
            <pc:docMk/>
            <pc:sldMk cId="1493700743" sldId="372"/>
            <ac:spMk id="6" creationId="{C2E46644-831B-3828-F429-7181838022C1}"/>
          </ac:spMkLst>
        </pc:spChg>
        <pc:spChg chg="del">
          <ac:chgData name="Andrew Holmes" userId="eb9da5768798d098" providerId="LiveId" clId="{C1D82F9E-B98D-40C0-8769-18EADB886E6B}" dt="2023-10-31T10:16:24.923" v="1232" actId="478"/>
          <ac:spMkLst>
            <pc:docMk/>
            <pc:sldMk cId="1493700743" sldId="372"/>
            <ac:spMk id="10" creationId="{EB8F7378-EFA0-A244-55E3-81F886E8A535}"/>
          </ac:spMkLst>
        </pc:spChg>
        <pc:spChg chg="del">
          <ac:chgData name="Andrew Holmes" userId="eb9da5768798d098" providerId="LiveId" clId="{C1D82F9E-B98D-40C0-8769-18EADB886E6B}" dt="2023-10-31T10:16:24.923" v="1232" actId="478"/>
          <ac:spMkLst>
            <pc:docMk/>
            <pc:sldMk cId="1493700743" sldId="372"/>
            <ac:spMk id="11" creationId="{617BCC94-229E-A2ED-20CC-0CA0C333D208}"/>
          </ac:spMkLst>
        </pc:spChg>
        <pc:picChg chg="add mod">
          <ac:chgData name="Andrew Holmes" userId="eb9da5768798d098" providerId="LiveId" clId="{C1D82F9E-B98D-40C0-8769-18EADB886E6B}" dt="2023-10-31T10:16:36.561" v="1241" actId="14100"/>
          <ac:picMkLst>
            <pc:docMk/>
            <pc:sldMk cId="1493700743" sldId="372"/>
            <ac:picMk id="3" creationId="{F4CAAC29-CDE5-2C21-1D91-A21E89EA5B11}"/>
          </ac:picMkLst>
        </pc:picChg>
        <pc:picChg chg="del">
          <ac:chgData name="Andrew Holmes" userId="eb9da5768798d098" providerId="LiveId" clId="{C1D82F9E-B98D-40C0-8769-18EADB886E6B}" dt="2023-10-31T10:16:24.923" v="1232" actId="478"/>
          <ac:picMkLst>
            <pc:docMk/>
            <pc:sldMk cId="1493700743" sldId="372"/>
            <ac:picMk id="4" creationId="{F68C2F82-D71C-FB63-A919-015CED801256}"/>
          </ac:picMkLst>
        </pc:picChg>
        <pc:picChg chg="del">
          <ac:chgData name="Andrew Holmes" userId="eb9da5768798d098" providerId="LiveId" clId="{C1D82F9E-B98D-40C0-8769-18EADB886E6B}" dt="2023-10-31T10:16:22.533" v="1231" actId="478"/>
          <ac:picMkLst>
            <pc:docMk/>
            <pc:sldMk cId="1493700743" sldId="372"/>
            <ac:picMk id="8" creationId="{58D40FEE-7635-4F8D-9699-A5BED73C18AF}"/>
          </ac:picMkLst>
        </pc:picChg>
        <pc:picChg chg="mod">
          <ac:chgData name="Andrew Holmes" userId="eb9da5768798d098" providerId="LiveId" clId="{C1D82F9E-B98D-40C0-8769-18EADB886E6B}" dt="2023-10-31T10:16:34.248" v="1239" actId="14100"/>
          <ac:picMkLst>
            <pc:docMk/>
            <pc:sldMk cId="1493700743" sldId="372"/>
            <ac:picMk id="9" creationId="{51887CE9-45D1-FFD4-1CEF-BD56D6E67D56}"/>
          </ac:picMkLst>
        </pc:picChg>
      </pc:sldChg>
      <pc:sldChg chg="modSp add mod ord">
        <pc:chgData name="Andrew Holmes" userId="eb9da5768798d098" providerId="LiveId" clId="{C1D82F9E-B98D-40C0-8769-18EADB886E6B}" dt="2023-10-31T10:24:30.182" v="1614" actId="20577"/>
        <pc:sldMkLst>
          <pc:docMk/>
          <pc:sldMk cId="4089620648" sldId="373"/>
        </pc:sldMkLst>
        <pc:spChg chg="mod">
          <ac:chgData name="Andrew Holmes" userId="eb9da5768798d098" providerId="LiveId" clId="{C1D82F9E-B98D-40C0-8769-18EADB886E6B}" dt="2023-10-31T10:18:09.798" v="1376" actId="20577"/>
          <ac:spMkLst>
            <pc:docMk/>
            <pc:sldMk cId="4089620648" sldId="373"/>
            <ac:spMk id="2" creationId="{8AFD4C03-1394-1B12-29E1-253790673B16}"/>
          </ac:spMkLst>
        </pc:spChg>
        <pc:spChg chg="mod">
          <ac:chgData name="Andrew Holmes" userId="eb9da5768798d098" providerId="LiveId" clId="{C1D82F9E-B98D-40C0-8769-18EADB886E6B}" dt="2023-10-31T10:18:03.728" v="1349" actId="20577"/>
          <ac:spMkLst>
            <pc:docMk/>
            <pc:sldMk cId="4089620648" sldId="373"/>
            <ac:spMk id="15" creationId="{34082BC6-F10C-10FF-47E8-7E47892FE28E}"/>
          </ac:spMkLst>
        </pc:spChg>
        <pc:spChg chg="mod">
          <ac:chgData name="Andrew Holmes" userId="eb9da5768798d098" providerId="LiveId" clId="{C1D82F9E-B98D-40C0-8769-18EADB886E6B}" dt="2023-10-31T10:24:30.182" v="1614" actId="20577"/>
          <ac:spMkLst>
            <pc:docMk/>
            <pc:sldMk cId="4089620648" sldId="373"/>
            <ac:spMk id="17" creationId="{C743B776-FB51-3F95-D449-08B03E193EEC}"/>
          </ac:spMkLst>
        </pc:spChg>
      </pc:sldChg>
      <pc:sldChg chg="delSp modSp add mod ord modAnim">
        <pc:chgData name="Andrew Holmes" userId="eb9da5768798d098" providerId="LiveId" clId="{C1D82F9E-B98D-40C0-8769-18EADB886E6B}" dt="2023-10-31T10:18:42.097" v="1397" actId="20577"/>
        <pc:sldMkLst>
          <pc:docMk/>
          <pc:sldMk cId="2168166692" sldId="374"/>
        </pc:sldMkLst>
        <pc:spChg chg="mod">
          <ac:chgData name="Andrew Holmes" userId="eb9da5768798d098" providerId="LiveId" clId="{C1D82F9E-B98D-40C0-8769-18EADB886E6B}" dt="2023-10-31T10:18:42.097" v="1397" actId="20577"/>
          <ac:spMkLst>
            <pc:docMk/>
            <pc:sldMk cId="2168166692" sldId="374"/>
            <ac:spMk id="5" creationId="{35122F0D-1623-5D21-60B7-3570C1803774}"/>
          </ac:spMkLst>
        </pc:spChg>
        <pc:spChg chg="del">
          <ac:chgData name="Andrew Holmes" userId="eb9da5768798d098" providerId="LiveId" clId="{C1D82F9E-B98D-40C0-8769-18EADB886E6B}" dt="2023-10-31T10:18:38.593" v="1388" actId="478"/>
          <ac:spMkLst>
            <pc:docMk/>
            <pc:sldMk cId="2168166692" sldId="374"/>
            <ac:spMk id="6" creationId="{C2E46644-831B-3828-F429-7181838022C1}"/>
          </ac:spMkLst>
        </pc:spChg>
        <pc:spChg chg="mod">
          <ac:chgData name="Andrew Holmes" userId="eb9da5768798d098" providerId="LiveId" clId="{C1D82F9E-B98D-40C0-8769-18EADB886E6B}" dt="2023-10-31T10:18:35.197" v="1387" actId="207"/>
          <ac:spMkLst>
            <pc:docMk/>
            <pc:sldMk cId="2168166692" sldId="374"/>
            <ac:spMk id="7" creationId="{8E6936FD-8628-121C-8E28-4EBCAAC9CC21}"/>
          </ac:spMkLst>
        </pc:spChg>
        <pc:picChg chg="del">
          <ac:chgData name="Andrew Holmes" userId="eb9da5768798d098" providerId="LiveId" clId="{C1D82F9E-B98D-40C0-8769-18EADB886E6B}" dt="2023-10-31T10:18:38.593" v="1388" actId="478"/>
          <ac:picMkLst>
            <pc:docMk/>
            <pc:sldMk cId="2168166692" sldId="374"/>
            <ac:picMk id="3" creationId="{F4CAAC29-CDE5-2C21-1D91-A21E89EA5B11}"/>
          </ac:picMkLst>
        </pc:picChg>
        <pc:picChg chg="del">
          <ac:chgData name="Andrew Holmes" userId="eb9da5768798d098" providerId="LiveId" clId="{C1D82F9E-B98D-40C0-8769-18EADB886E6B}" dt="2023-10-31T10:18:39.880" v="1389" actId="478"/>
          <ac:picMkLst>
            <pc:docMk/>
            <pc:sldMk cId="2168166692" sldId="374"/>
            <ac:picMk id="9" creationId="{51887CE9-45D1-FFD4-1CEF-BD56D6E67D56}"/>
          </ac:picMkLst>
        </pc:picChg>
      </pc:sldChg>
      <pc:sldChg chg="addSp delSp modSp add mod ord">
        <pc:chgData name="Andrew Holmes" userId="eb9da5768798d098" providerId="LiveId" clId="{C1D82F9E-B98D-40C0-8769-18EADB886E6B}" dt="2023-10-31T10:19:05.688" v="1403" actId="1076"/>
        <pc:sldMkLst>
          <pc:docMk/>
          <pc:sldMk cId="1408287642" sldId="375"/>
        </pc:sldMkLst>
        <pc:spChg chg="add mod">
          <ac:chgData name="Andrew Holmes" userId="eb9da5768798d098" providerId="LiveId" clId="{C1D82F9E-B98D-40C0-8769-18EADB886E6B}" dt="2023-10-31T10:18:59.996" v="1401" actId="478"/>
          <ac:spMkLst>
            <pc:docMk/>
            <pc:sldMk cId="1408287642" sldId="375"/>
            <ac:spMk id="3" creationId="{C9BB35D0-43FF-269C-5EEC-581C35A3F01F}"/>
          </ac:spMkLst>
        </pc:spChg>
        <pc:spChg chg="add mod">
          <ac:chgData name="Andrew Holmes" userId="eb9da5768798d098" providerId="LiveId" clId="{C1D82F9E-B98D-40C0-8769-18EADB886E6B}" dt="2023-10-31T10:19:05.688" v="1403" actId="1076"/>
          <ac:spMkLst>
            <pc:docMk/>
            <pc:sldMk cId="1408287642" sldId="375"/>
            <ac:spMk id="4" creationId="{F1870DDF-6C56-3FFA-AF29-8F616327AAC8}"/>
          </ac:spMkLst>
        </pc:spChg>
        <pc:spChg chg="del">
          <ac:chgData name="Andrew Holmes" userId="eb9da5768798d098" providerId="LiveId" clId="{C1D82F9E-B98D-40C0-8769-18EADB886E6B}" dt="2023-10-31T10:18:59.996" v="1401" actId="478"/>
          <ac:spMkLst>
            <pc:docMk/>
            <pc:sldMk cId="1408287642" sldId="375"/>
            <ac:spMk id="7" creationId="{8E6936FD-8628-121C-8E28-4EBCAAC9CC21}"/>
          </ac:spMkLst>
        </pc:spChg>
      </pc:sldChg>
      <pc:sldChg chg="addSp modSp add mod">
        <pc:chgData name="Andrew Holmes" userId="eb9da5768798d098" providerId="LiveId" clId="{C1D82F9E-B98D-40C0-8769-18EADB886E6B}" dt="2023-10-31T10:22:47.927" v="1586" actId="1076"/>
        <pc:sldMkLst>
          <pc:docMk/>
          <pc:sldMk cId="2047403743" sldId="376"/>
        </pc:sldMkLst>
        <pc:spChg chg="add mod">
          <ac:chgData name="Andrew Holmes" userId="eb9da5768798d098" providerId="LiveId" clId="{C1D82F9E-B98D-40C0-8769-18EADB886E6B}" dt="2023-10-31T10:22:35.422" v="1566"/>
          <ac:spMkLst>
            <pc:docMk/>
            <pc:sldMk cId="2047403743" sldId="376"/>
            <ac:spMk id="6" creationId="{6945CDA0-F4BC-E832-22F9-E0F08E0DD95E}"/>
          </ac:spMkLst>
        </pc:spChg>
        <pc:spChg chg="mod">
          <ac:chgData name="Andrew Holmes" userId="eb9da5768798d098" providerId="LiveId" clId="{C1D82F9E-B98D-40C0-8769-18EADB886E6B}" dt="2023-10-31T10:22:43.111" v="1585" actId="20577"/>
          <ac:spMkLst>
            <pc:docMk/>
            <pc:sldMk cId="2047403743" sldId="376"/>
            <ac:spMk id="9" creationId="{CC12DD85-9D50-AE1B-84E2-A7E822BE54C1}"/>
          </ac:spMkLst>
        </pc:spChg>
        <pc:graphicFrameChg chg="add mod modGraphic">
          <ac:chgData name="Andrew Holmes" userId="eb9da5768798d098" providerId="LiveId" clId="{C1D82F9E-B98D-40C0-8769-18EADB886E6B}" dt="2023-10-31T10:22:47.927" v="1586" actId="1076"/>
          <ac:graphicFrameMkLst>
            <pc:docMk/>
            <pc:sldMk cId="2047403743" sldId="376"/>
            <ac:graphicFrameMk id="2" creationId="{8661E66B-BA61-D70B-3F40-D63D720DA76F}"/>
          </ac:graphicFrameMkLst>
        </pc:graphicFrameChg>
        <pc:graphicFrameChg chg="mod modGraphic">
          <ac:chgData name="Andrew Holmes" userId="eb9da5768798d098" providerId="LiveId" clId="{C1D82F9E-B98D-40C0-8769-18EADB886E6B}" dt="2023-10-31T10:22:31.092" v="1565" actId="1036"/>
          <ac:graphicFrameMkLst>
            <pc:docMk/>
            <pc:sldMk cId="2047403743" sldId="376"/>
            <ac:graphicFrameMk id="8" creationId="{340611C4-5CA8-2083-90FF-DBF2066138D5}"/>
          </ac:graphicFrameMkLst>
        </pc:graphicFrameChg>
      </pc:sldChg>
      <pc:sldChg chg="addSp delSp modSp add mod modAnim">
        <pc:chgData name="Andrew Holmes" userId="eb9da5768798d098" providerId="LiveId" clId="{C1D82F9E-B98D-40C0-8769-18EADB886E6B}" dt="2023-10-31T10:33:06.703" v="2144"/>
        <pc:sldMkLst>
          <pc:docMk/>
          <pc:sldMk cId="4078654250" sldId="377"/>
        </pc:sldMkLst>
        <pc:spChg chg="add del mod">
          <ac:chgData name="Andrew Holmes" userId="eb9da5768798d098" providerId="LiveId" clId="{C1D82F9E-B98D-40C0-8769-18EADB886E6B}" dt="2023-10-31T10:28:31.299" v="1830"/>
          <ac:spMkLst>
            <pc:docMk/>
            <pc:sldMk cId="4078654250" sldId="377"/>
            <ac:spMk id="2" creationId="{181D1FEE-FC81-9B16-2902-958CCC8497D5}"/>
          </ac:spMkLst>
        </pc:spChg>
        <pc:spChg chg="add mod">
          <ac:chgData name="Andrew Holmes" userId="eb9da5768798d098" providerId="LiveId" clId="{C1D82F9E-B98D-40C0-8769-18EADB886E6B}" dt="2023-10-31T10:29:44.181" v="1902" actId="14100"/>
          <ac:spMkLst>
            <pc:docMk/>
            <pc:sldMk cId="4078654250" sldId="377"/>
            <ac:spMk id="3" creationId="{48F731A2-DBB3-DBD2-07E7-D9EE778F6701}"/>
          </ac:spMkLst>
        </pc:spChg>
        <pc:spChg chg="add mod">
          <ac:chgData name="Andrew Holmes" userId="eb9da5768798d098" providerId="LiveId" clId="{C1D82F9E-B98D-40C0-8769-18EADB886E6B}" dt="2023-10-31T10:30:32.275" v="1954" actId="207"/>
          <ac:spMkLst>
            <pc:docMk/>
            <pc:sldMk cId="4078654250" sldId="377"/>
            <ac:spMk id="4" creationId="{3338DBF1-1D2B-3C48-182A-97136140D428}"/>
          </ac:spMkLst>
        </pc:spChg>
        <pc:spChg chg="mod">
          <ac:chgData name="Andrew Holmes" userId="eb9da5768798d098" providerId="LiveId" clId="{C1D82F9E-B98D-40C0-8769-18EADB886E6B}" dt="2023-10-31T10:28:30.905" v="1828" actId="1076"/>
          <ac:spMkLst>
            <pc:docMk/>
            <pc:sldMk cId="4078654250" sldId="377"/>
            <ac:spMk id="5" creationId="{35122F0D-1623-5D21-60B7-3570C1803774}"/>
          </ac:spMkLst>
        </pc:spChg>
        <pc:spChg chg="add mod">
          <ac:chgData name="Andrew Holmes" userId="eb9da5768798d098" providerId="LiveId" clId="{C1D82F9E-B98D-40C0-8769-18EADB886E6B}" dt="2023-10-31T10:30:25.147" v="1953" actId="207"/>
          <ac:spMkLst>
            <pc:docMk/>
            <pc:sldMk cId="4078654250" sldId="377"/>
            <ac:spMk id="6" creationId="{16EEE622-F8FB-38C0-C03B-5B48353C3CD0}"/>
          </ac:spMkLst>
        </pc:spChg>
        <pc:spChg chg="add mod">
          <ac:chgData name="Andrew Holmes" userId="eb9da5768798d098" providerId="LiveId" clId="{C1D82F9E-B98D-40C0-8769-18EADB886E6B}" dt="2023-10-31T10:31:29.167" v="1969" actId="1582"/>
          <ac:spMkLst>
            <pc:docMk/>
            <pc:sldMk cId="4078654250" sldId="377"/>
            <ac:spMk id="15" creationId="{A5AA9CC5-9904-2500-0887-1A4E85F55A8B}"/>
          </ac:spMkLst>
        </pc:spChg>
        <pc:spChg chg="add mod">
          <ac:chgData name="Andrew Holmes" userId="eb9da5768798d098" providerId="LiveId" clId="{C1D82F9E-B98D-40C0-8769-18EADB886E6B}" dt="2023-10-31T10:32:14.343" v="2060" actId="113"/>
          <ac:spMkLst>
            <pc:docMk/>
            <pc:sldMk cId="4078654250" sldId="377"/>
            <ac:spMk id="16" creationId="{55C255E4-40B9-ABEB-D8C5-D1085AF9CB90}"/>
          </ac:spMkLst>
        </pc:spChg>
        <pc:spChg chg="add mod">
          <ac:chgData name="Andrew Holmes" userId="eb9da5768798d098" providerId="LiveId" clId="{C1D82F9E-B98D-40C0-8769-18EADB886E6B}" dt="2023-10-31T10:33:00.861" v="2143" actId="1076"/>
          <ac:spMkLst>
            <pc:docMk/>
            <pc:sldMk cId="4078654250" sldId="377"/>
            <ac:spMk id="17" creationId="{16FA04ED-BDBB-E787-60F2-D6A172167C6F}"/>
          </ac:spMkLst>
        </pc:spChg>
        <pc:cxnChg chg="add mod">
          <ac:chgData name="Andrew Holmes" userId="eb9da5768798d098" providerId="LiveId" clId="{C1D82F9E-B98D-40C0-8769-18EADB886E6B}" dt="2023-10-31T10:31:00.231" v="1960" actId="14100"/>
          <ac:cxnSpMkLst>
            <pc:docMk/>
            <pc:sldMk cId="4078654250" sldId="377"/>
            <ac:cxnSpMk id="9" creationId="{831214C7-1051-A194-66AC-9A9075605F66}"/>
          </ac:cxnSpMkLst>
        </pc:cxnChg>
        <pc:cxnChg chg="add mod">
          <ac:chgData name="Andrew Holmes" userId="eb9da5768798d098" providerId="LiveId" clId="{C1D82F9E-B98D-40C0-8769-18EADB886E6B}" dt="2023-10-31T10:31:05.940" v="1963" actId="14100"/>
          <ac:cxnSpMkLst>
            <pc:docMk/>
            <pc:sldMk cId="4078654250" sldId="377"/>
            <ac:cxnSpMk id="13" creationId="{BCD8EF33-B2D8-EF9D-9B6F-9C8977C1E2F3}"/>
          </ac:cxnSpMkLst>
        </pc:cxnChg>
      </pc:sldChg>
      <pc:sldChg chg="addSp modSp add mod">
        <pc:chgData name="Andrew Holmes" userId="eb9da5768798d098" providerId="LiveId" clId="{C1D82F9E-B98D-40C0-8769-18EADB886E6B}" dt="2023-10-31T10:26:40.150" v="1826" actId="20577"/>
        <pc:sldMkLst>
          <pc:docMk/>
          <pc:sldMk cId="3547531845" sldId="378"/>
        </pc:sldMkLst>
        <pc:spChg chg="add mod">
          <ac:chgData name="Andrew Holmes" userId="eb9da5768798d098" providerId="LiveId" clId="{C1D82F9E-B98D-40C0-8769-18EADB886E6B}" dt="2023-10-31T10:26:40.150" v="1826" actId="20577"/>
          <ac:spMkLst>
            <pc:docMk/>
            <pc:sldMk cId="3547531845" sldId="378"/>
            <ac:spMk id="2" creationId="{B39ACDB9-6FED-D6B6-A708-EE5AB4409F61}"/>
          </ac:spMkLst>
        </pc:spChg>
        <pc:spChg chg="mod">
          <ac:chgData name="Andrew Holmes" userId="eb9da5768798d098" providerId="LiveId" clId="{C1D82F9E-B98D-40C0-8769-18EADB886E6B}" dt="2023-10-31T10:24:39.371" v="1637" actId="20577"/>
          <ac:spMkLst>
            <pc:docMk/>
            <pc:sldMk cId="3547531845" sldId="378"/>
            <ac:spMk id="5" creationId="{35122F0D-1623-5D21-60B7-3570C1803774}"/>
          </ac:spMkLst>
        </pc:spChg>
      </pc:sldChg>
      <pc:sldChg chg="addSp delSp modSp add mod delAnim modAnim modNotesTx">
        <pc:chgData name="Andrew Holmes" userId="eb9da5768798d098" providerId="LiveId" clId="{C1D82F9E-B98D-40C0-8769-18EADB886E6B}" dt="2023-10-31T10:36:13.275" v="2316"/>
        <pc:sldMkLst>
          <pc:docMk/>
          <pc:sldMk cId="876282031" sldId="379"/>
        </pc:sldMkLst>
        <pc:spChg chg="add mod">
          <ac:chgData name="Andrew Holmes" userId="eb9da5768798d098" providerId="LiveId" clId="{C1D82F9E-B98D-40C0-8769-18EADB886E6B}" dt="2023-10-31T10:36:08.889" v="2315" actId="115"/>
          <ac:spMkLst>
            <pc:docMk/>
            <pc:sldMk cId="876282031" sldId="379"/>
            <ac:spMk id="2" creationId="{A5FF898C-1365-529C-A3B7-68302D7C1C31}"/>
          </ac:spMkLst>
        </pc:spChg>
        <pc:spChg chg="del">
          <ac:chgData name="Andrew Holmes" userId="eb9da5768798d098" providerId="LiveId" clId="{C1D82F9E-B98D-40C0-8769-18EADB886E6B}" dt="2023-10-31T10:34:48.656" v="2146" actId="478"/>
          <ac:spMkLst>
            <pc:docMk/>
            <pc:sldMk cId="876282031" sldId="379"/>
            <ac:spMk id="3" creationId="{48F731A2-DBB3-DBD2-07E7-D9EE778F6701}"/>
          </ac:spMkLst>
        </pc:spChg>
        <pc:spChg chg="del">
          <ac:chgData name="Andrew Holmes" userId="eb9da5768798d098" providerId="LiveId" clId="{C1D82F9E-B98D-40C0-8769-18EADB886E6B}" dt="2023-10-31T10:34:48.656" v="2146" actId="478"/>
          <ac:spMkLst>
            <pc:docMk/>
            <pc:sldMk cId="876282031" sldId="379"/>
            <ac:spMk id="4" creationId="{3338DBF1-1D2B-3C48-182A-97136140D428}"/>
          </ac:spMkLst>
        </pc:spChg>
        <pc:spChg chg="del">
          <ac:chgData name="Andrew Holmes" userId="eb9da5768798d098" providerId="LiveId" clId="{C1D82F9E-B98D-40C0-8769-18EADB886E6B}" dt="2023-10-31T10:34:48.656" v="2146" actId="478"/>
          <ac:spMkLst>
            <pc:docMk/>
            <pc:sldMk cId="876282031" sldId="379"/>
            <ac:spMk id="6" creationId="{16EEE622-F8FB-38C0-C03B-5B48353C3CD0}"/>
          </ac:spMkLst>
        </pc:spChg>
        <pc:spChg chg="del">
          <ac:chgData name="Andrew Holmes" userId="eb9da5768798d098" providerId="LiveId" clId="{C1D82F9E-B98D-40C0-8769-18EADB886E6B}" dt="2023-10-31T10:34:48.656" v="2146" actId="478"/>
          <ac:spMkLst>
            <pc:docMk/>
            <pc:sldMk cId="876282031" sldId="379"/>
            <ac:spMk id="15" creationId="{A5AA9CC5-9904-2500-0887-1A4E85F55A8B}"/>
          </ac:spMkLst>
        </pc:spChg>
        <pc:spChg chg="del">
          <ac:chgData name="Andrew Holmes" userId="eb9da5768798d098" providerId="LiveId" clId="{C1D82F9E-B98D-40C0-8769-18EADB886E6B}" dt="2023-10-31T10:34:48.656" v="2146" actId="478"/>
          <ac:spMkLst>
            <pc:docMk/>
            <pc:sldMk cId="876282031" sldId="379"/>
            <ac:spMk id="16" creationId="{55C255E4-40B9-ABEB-D8C5-D1085AF9CB90}"/>
          </ac:spMkLst>
        </pc:spChg>
        <pc:spChg chg="mod">
          <ac:chgData name="Andrew Holmes" userId="eb9da5768798d098" providerId="LiveId" clId="{C1D82F9E-B98D-40C0-8769-18EADB886E6B}" dt="2023-10-31T10:35:51.125" v="2297" actId="1076"/>
          <ac:spMkLst>
            <pc:docMk/>
            <pc:sldMk cId="876282031" sldId="379"/>
            <ac:spMk id="17" creationId="{16FA04ED-BDBB-E787-60F2-D6A172167C6F}"/>
          </ac:spMkLst>
        </pc:spChg>
        <pc:picChg chg="add mod">
          <ac:chgData name="Andrew Holmes" userId="eb9da5768798d098" providerId="LiveId" clId="{C1D82F9E-B98D-40C0-8769-18EADB886E6B}" dt="2023-10-31T10:34:55.190" v="2151" actId="14100"/>
          <ac:picMkLst>
            <pc:docMk/>
            <pc:sldMk cId="876282031" sldId="379"/>
            <ac:picMk id="5122" creationId="{DB277A80-D525-12F9-030C-A68854CFEE3E}"/>
          </ac:picMkLst>
        </pc:picChg>
        <pc:cxnChg chg="del">
          <ac:chgData name="Andrew Holmes" userId="eb9da5768798d098" providerId="LiveId" clId="{C1D82F9E-B98D-40C0-8769-18EADB886E6B}" dt="2023-10-31T10:34:48.656" v="2146" actId="478"/>
          <ac:cxnSpMkLst>
            <pc:docMk/>
            <pc:sldMk cId="876282031" sldId="379"/>
            <ac:cxnSpMk id="9" creationId="{831214C7-1051-A194-66AC-9A9075605F66}"/>
          </ac:cxnSpMkLst>
        </pc:cxnChg>
        <pc:cxnChg chg="del">
          <ac:chgData name="Andrew Holmes" userId="eb9da5768798d098" providerId="LiveId" clId="{C1D82F9E-B98D-40C0-8769-18EADB886E6B}" dt="2023-10-31T10:34:48.656" v="2146" actId="478"/>
          <ac:cxnSpMkLst>
            <pc:docMk/>
            <pc:sldMk cId="876282031" sldId="379"/>
            <ac:cxnSpMk id="13" creationId="{BCD8EF33-B2D8-EF9D-9B6F-9C8977C1E2F3}"/>
          </ac:cxnSpMkLst>
        </pc:cxnChg>
      </pc:sldChg>
      <pc:sldMasterChg chg="delSldLayout">
        <pc:chgData name="Andrew Holmes" userId="eb9da5768798d098" providerId="LiveId" clId="{C1D82F9E-B98D-40C0-8769-18EADB886E6B}" dt="2023-10-31T10:17:50.213" v="1329" actId="47"/>
        <pc:sldMasterMkLst>
          <pc:docMk/>
          <pc:sldMasterMk cId="99153445" sldId="2147483660"/>
        </pc:sldMasterMkLst>
        <pc:sldLayoutChg chg="del">
          <pc:chgData name="Andrew Holmes" userId="eb9da5768798d098" providerId="LiveId" clId="{C1D82F9E-B98D-40C0-8769-18EADB886E6B}" dt="2023-10-31T10:17:50.213" v="1329" actId="47"/>
          <pc:sldLayoutMkLst>
            <pc:docMk/>
            <pc:sldMasterMk cId="99153445" sldId="2147483660"/>
            <pc:sldLayoutMk cId="1752787347" sldId="2147483668"/>
          </pc:sldLayoutMkLst>
        </pc:sldLayoutChg>
        <pc:sldLayoutChg chg="del">
          <pc:chgData name="Andrew Holmes" userId="eb9da5768798d098" providerId="LiveId" clId="{C1D82F9E-B98D-40C0-8769-18EADB886E6B}" dt="2023-10-31T10:17:50.213" v="1329" actId="47"/>
          <pc:sldLayoutMkLst>
            <pc:docMk/>
            <pc:sldMasterMk cId="99153445" sldId="2147483660"/>
            <pc:sldLayoutMk cId="4005403371" sldId="2147483671"/>
          </pc:sldLayoutMkLst>
        </pc:sldLayoutChg>
        <pc:sldLayoutChg chg="del">
          <pc:chgData name="Andrew Holmes" userId="eb9da5768798d098" providerId="LiveId" clId="{C1D82F9E-B98D-40C0-8769-18EADB886E6B}" dt="2023-10-31T10:17:50.213" v="1329" actId="47"/>
          <pc:sldLayoutMkLst>
            <pc:docMk/>
            <pc:sldMasterMk cId="99153445" sldId="2147483660"/>
            <pc:sldLayoutMk cId="1814270027" sldId="2147483675"/>
          </pc:sldLayoutMkLst>
        </pc:sldLayoutChg>
      </pc:sldMasterChg>
    </pc:docChg>
  </pc:docChgLst>
</pc:chgInfo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7D6993-253D-4D1B-8B67-E916A03D6BE8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8C7808-7470-45AC-9B3A-06FBBE66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22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tlasgo.io/cli/getting-started/applying-schemas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8C7808-7470-45AC-9B3A-06FBBE6669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297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called </a:t>
            </a:r>
            <a:r>
              <a:rPr lang="en-US" dirty="0" err="1"/>
              <a:t>sqlite_master</a:t>
            </a:r>
            <a:r>
              <a:rPr lang="en-US" dirty="0"/>
              <a:t> among other names I believe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8C7808-7470-45AC-9B3A-06FBBE6669E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607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Snipper of Python code from one of my 262 projects, to show both CREATE TABLE, IF NOT EXISTS and hint towards using SQL in Python in future weeks.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8C7808-7470-45AC-9B3A-06FBBE6669E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6263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Applying Schemas | Atlas | Open-source database schema management tool (atlasgo.io)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8C7808-7470-45AC-9B3A-06FBBE6669E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851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007951" y="2912817"/>
            <a:ext cx="8392000" cy="13814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076733" y="4428584"/>
            <a:ext cx="6038400" cy="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EB9602-5804-74ED-7787-8A8968591C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20951" y="1660251"/>
            <a:ext cx="7366000" cy="1185333"/>
          </a:xfrm>
        </p:spPr>
        <p:txBody>
          <a:bodyPr/>
          <a:lstStyle>
            <a:lvl1pPr marL="186262" indent="0" algn="ctr"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Google Shape;427;p63">
            <a:extLst>
              <a:ext uri="{FF2B5EF4-FFF2-40B4-BE49-F238E27FC236}">
                <a16:creationId xmlns:a16="http://schemas.microsoft.com/office/drawing/2014/main" id="{8E9C94E2-0C95-0FD5-9645-725C3C44EDC5}"/>
              </a:ext>
            </a:extLst>
          </p:cNvPr>
          <p:cNvCxnSpPr/>
          <p:nvPr/>
        </p:nvCxnSpPr>
        <p:spPr>
          <a:xfrm>
            <a:off x="5420133" y="4206811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20450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13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ormorant Garamond Medium" pitchFamily="2" charset="0"/>
                <a:ea typeface="Cormorant Garamond Medium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/>
          </p:nvPr>
        </p:nvSpPr>
        <p:spPr>
          <a:xfrm>
            <a:off x="2477503" y="2243800"/>
            <a:ext cx="3450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2477503" y="2924233"/>
            <a:ext cx="2790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8181500" y="2243800"/>
            <a:ext cx="305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4"/>
          </p:nvPr>
        </p:nvSpPr>
        <p:spPr>
          <a:xfrm>
            <a:off x="8181503" y="2924233"/>
            <a:ext cx="2790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5"/>
          </p:nvPr>
        </p:nvSpPr>
        <p:spPr>
          <a:xfrm>
            <a:off x="2477503" y="4295767"/>
            <a:ext cx="3450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6"/>
          </p:nvPr>
        </p:nvSpPr>
        <p:spPr>
          <a:xfrm>
            <a:off x="2477503" y="4976199"/>
            <a:ext cx="2790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/>
          </p:nvPr>
        </p:nvSpPr>
        <p:spPr>
          <a:xfrm>
            <a:off x="8181500" y="4295767"/>
            <a:ext cx="305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8181503" y="4976196"/>
            <a:ext cx="2790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 hasCustomPrompt="1"/>
          </p:nvPr>
        </p:nvSpPr>
        <p:spPr>
          <a:xfrm>
            <a:off x="1461136" y="2527332"/>
            <a:ext cx="972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dirty="0"/>
              <a:t>xx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1461136" y="4546699"/>
            <a:ext cx="972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dirty="0"/>
              <a:t>xx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>
            <a:off x="7165103" y="2527332"/>
            <a:ext cx="972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dirty="0"/>
              <a:t>xx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 hasCustomPrompt="1"/>
          </p:nvPr>
        </p:nvSpPr>
        <p:spPr>
          <a:xfrm>
            <a:off x="7165103" y="4546699"/>
            <a:ext cx="972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dirty="0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2309843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6" name="Google Shape;306;p40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7" name="Google Shape;307;p40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ormorant Garamond Medium" pitchFamily="2" charset="0"/>
                <a:ea typeface="Cormorant Garamond Medium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08" name="Google Shape;308;p40"/>
          <p:cNvSpPr txBox="1">
            <a:spLocks noGrp="1"/>
          </p:cNvSpPr>
          <p:nvPr>
            <p:ph type="title" idx="2"/>
          </p:nvPr>
        </p:nvSpPr>
        <p:spPr>
          <a:xfrm>
            <a:off x="1468233" y="23429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09" name="Google Shape;309;p40"/>
          <p:cNvSpPr txBox="1">
            <a:spLocks noGrp="1"/>
          </p:cNvSpPr>
          <p:nvPr>
            <p:ph type="subTitle" idx="1"/>
          </p:nvPr>
        </p:nvSpPr>
        <p:spPr>
          <a:xfrm>
            <a:off x="1468233" y="28915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0" name="Google Shape;310;p40"/>
          <p:cNvSpPr txBox="1">
            <a:spLocks noGrp="1"/>
          </p:cNvSpPr>
          <p:nvPr>
            <p:ph type="title" idx="3"/>
          </p:nvPr>
        </p:nvSpPr>
        <p:spPr>
          <a:xfrm>
            <a:off x="4771935" y="23429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11" name="Google Shape;311;p40"/>
          <p:cNvSpPr txBox="1">
            <a:spLocks noGrp="1"/>
          </p:cNvSpPr>
          <p:nvPr>
            <p:ph type="subTitle" idx="4"/>
          </p:nvPr>
        </p:nvSpPr>
        <p:spPr>
          <a:xfrm>
            <a:off x="4771964" y="28915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2" name="Google Shape;312;p40"/>
          <p:cNvSpPr txBox="1">
            <a:spLocks noGrp="1"/>
          </p:cNvSpPr>
          <p:nvPr>
            <p:ph type="title" idx="5"/>
          </p:nvPr>
        </p:nvSpPr>
        <p:spPr>
          <a:xfrm>
            <a:off x="1468233" y="42541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3" name="Google Shape;313;p40"/>
          <p:cNvSpPr txBox="1">
            <a:spLocks noGrp="1"/>
          </p:cNvSpPr>
          <p:nvPr>
            <p:ph type="subTitle" idx="6"/>
          </p:nvPr>
        </p:nvSpPr>
        <p:spPr>
          <a:xfrm>
            <a:off x="1468233" y="48027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4" name="Google Shape;314;p40"/>
          <p:cNvSpPr txBox="1">
            <a:spLocks noGrp="1"/>
          </p:cNvSpPr>
          <p:nvPr>
            <p:ph type="title" idx="7"/>
          </p:nvPr>
        </p:nvSpPr>
        <p:spPr>
          <a:xfrm>
            <a:off x="4771964" y="42541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5" name="Google Shape;315;p40"/>
          <p:cNvSpPr txBox="1">
            <a:spLocks noGrp="1"/>
          </p:cNvSpPr>
          <p:nvPr>
            <p:ph type="subTitle" idx="8"/>
          </p:nvPr>
        </p:nvSpPr>
        <p:spPr>
          <a:xfrm>
            <a:off x="4771964" y="48027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6" name="Google Shape;316;p40"/>
          <p:cNvSpPr txBox="1">
            <a:spLocks noGrp="1"/>
          </p:cNvSpPr>
          <p:nvPr>
            <p:ph type="title" idx="9"/>
          </p:nvPr>
        </p:nvSpPr>
        <p:spPr>
          <a:xfrm>
            <a:off x="8075636" y="23429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17" name="Google Shape;317;p40"/>
          <p:cNvSpPr txBox="1">
            <a:spLocks noGrp="1"/>
          </p:cNvSpPr>
          <p:nvPr>
            <p:ph type="subTitle" idx="13"/>
          </p:nvPr>
        </p:nvSpPr>
        <p:spPr>
          <a:xfrm>
            <a:off x="8075633" y="28915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8" name="Google Shape;318;p40"/>
          <p:cNvSpPr txBox="1">
            <a:spLocks noGrp="1"/>
          </p:cNvSpPr>
          <p:nvPr>
            <p:ph type="title" idx="14"/>
          </p:nvPr>
        </p:nvSpPr>
        <p:spPr>
          <a:xfrm>
            <a:off x="8075636" y="42541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9" name="Google Shape;319;p40"/>
          <p:cNvSpPr txBox="1">
            <a:spLocks noGrp="1"/>
          </p:cNvSpPr>
          <p:nvPr>
            <p:ph type="subTitle" idx="15"/>
          </p:nvPr>
        </p:nvSpPr>
        <p:spPr>
          <a:xfrm>
            <a:off x="8075767" y="48027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84633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50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0;p4">
            <a:extLst>
              <a:ext uri="{FF2B5EF4-FFF2-40B4-BE49-F238E27FC236}">
                <a16:creationId xmlns:a16="http://schemas.microsoft.com/office/drawing/2014/main" id="{385BBB66-F929-FEEF-8B29-434DA2F06F0A}"/>
              </a:ext>
            </a:extLst>
          </p:cNvPr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" name="Google Shape;21;p4">
            <a:extLst>
              <a:ext uri="{FF2B5EF4-FFF2-40B4-BE49-F238E27FC236}">
                <a16:creationId xmlns:a16="http://schemas.microsoft.com/office/drawing/2014/main" id="{6C6C126F-27BF-C3C2-B438-7CA8E610E7CD}"/>
              </a:ext>
            </a:extLst>
          </p:cNvPr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" name="Google Shape;23;p4">
            <a:extLst>
              <a:ext uri="{FF2B5EF4-FFF2-40B4-BE49-F238E27FC236}">
                <a16:creationId xmlns:a16="http://schemas.microsoft.com/office/drawing/2014/main" id="{FF3C4311-4288-7C0E-1F18-EB6592E84D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7E1375F-D35A-3EE2-F89C-7C9F58D02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800" y="719200"/>
            <a:ext cx="10290400" cy="763600"/>
          </a:xfrm>
        </p:spPr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Google Shape;482;p67">
            <a:extLst>
              <a:ext uri="{FF2B5EF4-FFF2-40B4-BE49-F238E27FC236}">
                <a16:creationId xmlns:a16="http://schemas.microsoft.com/office/drawing/2014/main" id="{A2E822AF-D563-DC2A-80B0-632755170E05}"/>
              </a:ext>
            </a:extLst>
          </p:cNvPr>
          <p:cNvCxnSpPr/>
          <p:nvPr/>
        </p:nvCxnSpPr>
        <p:spPr>
          <a:xfrm>
            <a:off x="1136261" y="1529764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5DCA60EA-5EDF-3681-CFAC-D933BA99C1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2866559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52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0;p4">
            <a:extLst>
              <a:ext uri="{FF2B5EF4-FFF2-40B4-BE49-F238E27FC236}">
                <a16:creationId xmlns:a16="http://schemas.microsoft.com/office/drawing/2014/main" id="{87DAA8D7-C1E6-0FD3-2809-E166B591B27F}"/>
              </a:ext>
            </a:extLst>
          </p:cNvPr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" name="Google Shape;21;p4">
            <a:extLst>
              <a:ext uri="{FF2B5EF4-FFF2-40B4-BE49-F238E27FC236}">
                <a16:creationId xmlns:a16="http://schemas.microsoft.com/office/drawing/2014/main" id="{88363DC5-0E7C-5D35-D7DA-61AE0C9A1A60}"/>
              </a:ext>
            </a:extLst>
          </p:cNvPr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" name="Google Shape;23;p4">
            <a:extLst>
              <a:ext uri="{FF2B5EF4-FFF2-40B4-BE49-F238E27FC236}">
                <a16:creationId xmlns:a16="http://schemas.microsoft.com/office/drawing/2014/main" id="{944D499B-5E99-CFEB-C44F-3ACB438945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50BE761-30E5-0B27-C91E-D6F3132B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800" y="719200"/>
            <a:ext cx="10290400" cy="763600"/>
          </a:xfrm>
        </p:spPr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Google Shape;482;p67">
            <a:extLst>
              <a:ext uri="{FF2B5EF4-FFF2-40B4-BE49-F238E27FC236}">
                <a16:creationId xmlns:a16="http://schemas.microsoft.com/office/drawing/2014/main" id="{6B4CD433-3523-F66D-F8B5-E40948F77DFB}"/>
              </a:ext>
            </a:extLst>
          </p:cNvPr>
          <p:cNvCxnSpPr/>
          <p:nvPr/>
        </p:nvCxnSpPr>
        <p:spPr>
          <a:xfrm>
            <a:off x="1136261" y="1529764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1249D3D-8397-DBE3-CE23-EBF1C97DE6F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4227754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3"/>
          <p:cNvSpPr/>
          <p:nvPr/>
        </p:nvSpPr>
        <p:spPr>
          <a:xfrm>
            <a:off x="2978700" y="532867"/>
            <a:ext cx="62344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6" name="Google Shape;396;p53"/>
          <p:cNvSpPr/>
          <p:nvPr/>
        </p:nvSpPr>
        <p:spPr>
          <a:xfrm>
            <a:off x="3127800" y="667333"/>
            <a:ext cx="59368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7" name="Google Shape;397;p53"/>
          <p:cNvSpPr txBox="1"/>
          <p:nvPr/>
        </p:nvSpPr>
        <p:spPr>
          <a:xfrm>
            <a:off x="4293733" y="4748000"/>
            <a:ext cx="36044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" sz="1333" b="1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lang="en" sz="1333" b="1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 b="1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" sz="1333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and infographics &amp; images by </a:t>
            </a:r>
            <a:r>
              <a:rPr lang="en" sz="1333" b="1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rgbClr val="191919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8" name="Google Shape;398;p53"/>
          <p:cNvSpPr txBox="1">
            <a:spLocks noGrp="1"/>
          </p:cNvSpPr>
          <p:nvPr>
            <p:ph type="title"/>
          </p:nvPr>
        </p:nvSpPr>
        <p:spPr>
          <a:xfrm>
            <a:off x="3806184" y="719200"/>
            <a:ext cx="45796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667">
                <a:latin typeface="Cormorant Garamond Medium" pitchFamily="2" charset="0"/>
                <a:ea typeface="Cormorant Garamond Medium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99" name="Google Shape;399;p53"/>
          <p:cNvSpPr txBox="1">
            <a:spLocks noGrp="1"/>
          </p:cNvSpPr>
          <p:nvPr>
            <p:ph type="subTitle" idx="1"/>
          </p:nvPr>
        </p:nvSpPr>
        <p:spPr>
          <a:xfrm>
            <a:off x="3806184" y="1997633"/>
            <a:ext cx="45796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20302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4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2" name="Google Shape;402;p54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88270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3046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A4615-AC1A-3298-B9A9-0B9AD17DF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013A0-19B6-DC34-B9DA-D2974BA32A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D06EE-294B-366B-6404-ECC740055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A5F9-D1CA-4C7F-B32D-A303CA3DC297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55E35-8BA4-B6B8-849C-698C6F198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8DF59-5D49-AE03-CC54-9977926D3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A98DD-E345-4408-9AEA-43E22054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306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40742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0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6886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4048;p128">
            <a:extLst>
              <a:ext uri="{FF2B5EF4-FFF2-40B4-BE49-F238E27FC236}">
                <a16:creationId xmlns:a16="http://schemas.microsoft.com/office/drawing/2014/main" id="{1215B0A4-4D7C-BD5C-863E-0F340FC8FD5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0971042">
            <a:off x="-925345" y="4938951"/>
            <a:ext cx="2319609" cy="2138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077;p130">
            <a:extLst>
              <a:ext uri="{FF2B5EF4-FFF2-40B4-BE49-F238E27FC236}">
                <a16:creationId xmlns:a16="http://schemas.microsoft.com/office/drawing/2014/main" id="{A60D0F19-6CB3-A313-90A4-4441EF61A14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29606" y="2900829"/>
            <a:ext cx="2399948" cy="2217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4048;p128">
            <a:extLst>
              <a:ext uri="{FF2B5EF4-FFF2-40B4-BE49-F238E27FC236}">
                <a16:creationId xmlns:a16="http://schemas.microsoft.com/office/drawing/2014/main" id="{F9066ACE-7DDE-E18E-3209-D56E3FDDD30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0971042">
            <a:off x="224444" y="-840094"/>
            <a:ext cx="2897088" cy="2762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065;p129">
            <a:extLst>
              <a:ext uri="{FF2B5EF4-FFF2-40B4-BE49-F238E27FC236}">
                <a16:creationId xmlns:a16="http://schemas.microsoft.com/office/drawing/2014/main" id="{7F482E1F-47ED-FBAA-136E-0F38214C375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35842"/>
          <a:stretch/>
        </p:blipFill>
        <p:spPr>
          <a:xfrm rot="444755">
            <a:off x="3859759" y="-425567"/>
            <a:ext cx="4746631" cy="994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4059;p129">
            <a:extLst>
              <a:ext uri="{FF2B5EF4-FFF2-40B4-BE49-F238E27FC236}">
                <a16:creationId xmlns:a16="http://schemas.microsoft.com/office/drawing/2014/main" id="{B9261F85-7A65-F2A4-CE1C-9694E435873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15134" y="-892058"/>
            <a:ext cx="4167725" cy="3953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4047;p128">
            <a:extLst>
              <a:ext uri="{FF2B5EF4-FFF2-40B4-BE49-F238E27FC236}">
                <a16:creationId xmlns:a16="http://schemas.microsoft.com/office/drawing/2014/main" id="{86AC5CAE-16A1-F66D-1C70-10238C05876E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7941552">
            <a:off x="-382015" y="1824590"/>
            <a:ext cx="3118329" cy="22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4047;p128">
            <a:extLst>
              <a:ext uri="{FF2B5EF4-FFF2-40B4-BE49-F238E27FC236}">
                <a16:creationId xmlns:a16="http://schemas.microsoft.com/office/drawing/2014/main" id="{D1D1E89B-6702-6C13-C59E-21E78381D3D6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673342">
            <a:off x="9276614" y="4678446"/>
            <a:ext cx="3118329" cy="22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4050;p128">
            <a:extLst>
              <a:ext uri="{FF2B5EF4-FFF2-40B4-BE49-F238E27FC236}">
                <a16:creationId xmlns:a16="http://schemas.microsoft.com/office/drawing/2014/main" id="{028B50B9-A1C1-0ACA-9218-75164A3AD75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7366093">
            <a:off x="5216807" y="4335227"/>
            <a:ext cx="3177088" cy="4704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4046;p128">
            <a:extLst>
              <a:ext uri="{FF2B5EF4-FFF2-40B4-BE49-F238E27FC236}">
                <a16:creationId xmlns:a16="http://schemas.microsoft.com/office/drawing/2014/main" id="{1C7CD7D2-278C-141D-F6C1-3E62A96C6823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2257414">
            <a:off x="1004163" y="4887115"/>
            <a:ext cx="2834987" cy="186190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9;p2">
            <a:extLst>
              <a:ext uri="{FF2B5EF4-FFF2-40B4-BE49-F238E27FC236}">
                <a16:creationId xmlns:a16="http://schemas.microsoft.com/office/drawing/2014/main" id="{98933BF7-EC90-1AA0-5165-E1331569BC0A}"/>
              </a:ext>
            </a:extLst>
          </p:cNvPr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" name="Google Shape;10;p2">
            <a:extLst>
              <a:ext uri="{FF2B5EF4-FFF2-40B4-BE49-F238E27FC236}">
                <a16:creationId xmlns:a16="http://schemas.microsoft.com/office/drawing/2014/main" id="{85C4ECCB-D88B-C475-529A-05C328DEABBA}"/>
              </a:ext>
            </a:extLst>
          </p:cNvPr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5" name="Google Shape;427;p63">
            <a:extLst>
              <a:ext uri="{FF2B5EF4-FFF2-40B4-BE49-F238E27FC236}">
                <a16:creationId xmlns:a16="http://schemas.microsoft.com/office/drawing/2014/main" id="{F7010BD9-9FFB-49CE-482B-5B5437A916A2}"/>
              </a:ext>
            </a:extLst>
          </p:cNvPr>
          <p:cNvCxnSpPr>
            <a:cxnSpLocks/>
          </p:cNvCxnSpPr>
          <p:nvPr/>
        </p:nvCxnSpPr>
        <p:spPr>
          <a:xfrm>
            <a:off x="5420000" y="4120088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9EBBE0E-D8C6-6B4E-1AD3-B1181A2D4D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10149" y="1990439"/>
            <a:ext cx="6171501" cy="140596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pPr lvl="0"/>
            <a:r>
              <a:rPr lang="en-US" dirty="0"/>
              <a:t>cs50 section x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29D6836-2525-6C34-4D9C-6D63162125A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01287" y="4377080"/>
            <a:ext cx="5535224" cy="5778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Catamaran" panose="020B0604020202020204" charset="0"/>
                <a:cs typeface="Catamaran" panose="020B0604020202020204" charset="0"/>
              </a:defRPr>
            </a:lvl1pPr>
          </a:lstStyle>
          <a:p>
            <a:pPr lvl="0"/>
            <a:r>
              <a:rPr lang="en-US" dirty="0"/>
              <a:t>Andrew Holmes, Fall 2023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FC5037E-50C0-0952-12FB-8331E0512B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8661" y="2927290"/>
            <a:ext cx="5503333" cy="1032337"/>
          </a:xfrm>
        </p:spPr>
        <p:txBody>
          <a:bodyPr/>
          <a:lstStyle>
            <a:lvl1pPr marL="186262" indent="0" algn="ctr">
              <a:buNone/>
              <a:defRPr sz="6270"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pPr lvl="0"/>
            <a:r>
              <a:rPr lang="en-US" dirty="0"/>
              <a:t>The Topic</a:t>
            </a:r>
          </a:p>
        </p:txBody>
      </p:sp>
    </p:spTree>
    <p:extLst>
      <p:ext uri="{BB962C8B-B14F-4D97-AF65-F5344CB8AC3E}">
        <p14:creationId xmlns:p14="http://schemas.microsoft.com/office/powerpoint/2010/main" val="5696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521200" y="984267"/>
            <a:ext cx="9149600" cy="488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3"/>
          <p:cNvSpPr/>
          <p:nvPr/>
        </p:nvSpPr>
        <p:spPr>
          <a:xfrm>
            <a:off x="1662649" y="1097776"/>
            <a:ext cx="8866400" cy="46628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717600" y="3269900"/>
            <a:ext cx="67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latin typeface="Cormorant Garamond Medium" pitchFamily="2" charset="0"/>
                <a:ea typeface="Cormorant Garamond Medium" pitchFamily="2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5422867" y="1765104"/>
            <a:ext cx="13464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 dirty="0"/>
              <a:t>xx</a:t>
            </a:r>
            <a:endParaRPr dirty="0"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17600" y="4273533"/>
            <a:ext cx="67568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39388B-7ED2-0E74-8541-F36AD9AC735D}"/>
              </a:ext>
            </a:extLst>
          </p:cNvPr>
          <p:cNvSpPr/>
          <p:nvPr/>
        </p:nvSpPr>
        <p:spPr>
          <a:xfrm>
            <a:off x="5422867" y="1765104"/>
            <a:ext cx="1346400" cy="1122400"/>
          </a:xfrm>
          <a:prstGeom prst="rect">
            <a:avLst/>
          </a:prstGeom>
          <a:noFill/>
          <a:ln w="12700">
            <a:solidFill>
              <a:srgbClr val="759F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910527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41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1"/>
          <p:cNvSpPr/>
          <p:nvPr/>
        </p:nvSpPr>
        <p:spPr>
          <a:xfrm>
            <a:off x="1521200" y="984267"/>
            <a:ext cx="9149600" cy="488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3" name="Google Shape;323;p41"/>
          <p:cNvSpPr/>
          <p:nvPr/>
        </p:nvSpPr>
        <p:spPr>
          <a:xfrm>
            <a:off x="1662649" y="1097776"/>
            <a:ext cx="8866400" cy="46628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4" name="Google Shape;324;p41"/>
          <p:cNvSpPr txBox="1">
            <a:spLocks noGrp="1"/>
          </p:cNvSpPr>
          <p:nvPr>
            <p:ph type="title"/>
          </p:nvPr>
        </p:nvSpPr>
        <p:spPr>
          <a:xfrm>
            <a:off x="2390067" y="3288333"/>
            <a:ext cx="44476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25" name="Google Shape;325;p41"/>
          <p:cNvSpPr txBox="1">
            <a:spLocks noGrp="1"/>
          </p:cNvSpPr>
          <p:nvPr>
            <p:ph type="title" idx="2" hasCustomPrompt="1"/>
          </p:nvPr>
        </p:nvSpPr>
        <p:spPr>
          <a:xfrm>
            <a:off x="2390067" y="1836933"/>
            <a:ext cx="1464400" cy="1464400"/>
          </a:xfrm>
          <a:prstGeom prst="rect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dirty="0"/>
              <a:t>xx%</a:t>
            </a:r>
          </a:p>
        </p:txBody>
      </p:sp>
      <p:sp>
        <p:nvSpPr>
          <p:cNvPr id="326" name="Google Shape;326;p41"/>
          <p:cNvSpPr txBox="1">
            <a:spLocks noGrp="1"/>
          </p:cNvSpPr>
          <p:nvPr>
            <p:ph type="subTitle" idx="1"/>
          </p:nvPr>
        </p:nvSpPr>
        <p:spPr>
          <a:xfrm>
            <a:off x="2390067" y="4486467"/>
            <a:ext cx="4447600" cy="5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237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3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3"/>
          <p:cNvSpPr/>
          <p:nvPr/>
        </p:nvSpPr>
        <p:spPr>
          <a:xfrm>
            <a:off x="1521200" y="984267"/>
            <a:ext cx="9149600" cy="488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7" name="Google Shape;337;p43"/>
          <p:cNvSpPr/>
          <p:nvPr/>
        </p:nvSpPr>
        <p:spPr>
          <a:xfrm>
            <a:off x="1662649" y="1097776"/>
            <a:ext cx="8866400" cy="46628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8" name="Google Shape;338;p43"/>
          <p:cNvSpPr txBox="1">
            <a:spLocks noGrp="1"/>
          </p:cNvSpPr>
          <p:nvPr>
            <p:ph type="title"/>
          </p:nvPr>
        </p:nvSpPr>
        <p:spPr>
          <a:xfrm>
            <a:off x="4481600" y="2609600"/>
            <a:ext cx="4693200" cy="1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39" name="Google Shape;339;p43"/>
          <p:cNvSpPr txBox="1">
            <a:spLocks noGrp="1"/>
          </p:cNvSpPr>
          <p:nvPr>
            <p:ph type="title" idx="2" hasCustomPrompt="1"/>
          </p:nvPr>
        </p:nvSpPr>
        <p:spPr>
          <a:xfrm>
            <a:off x="2915600" y="2680333"/>
            <a:ext cx="1464400" cy="1464400"/>
          </a:xfrm>
          <a:prstGeom prst="rect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dirty="0"/>
              <a:t>xx%</a:t>
            </a:r>
          </a:p>
        </p:txBody>
      </p:sp>
      <p:sp>
        <p:nvSpPr>
          <p:cNvPr id="340" name="Google Shape;340;p43"/>
          <p:cNvSpPr txBox="1">
            <a:spLocks noGrp="1"/>
          </p:cNvSpPr>
          <p:nvPr>
            <p:ph type="subTitle" idx="1"/>
          </p:nvPr>
        </p:nvSpPr>
        <p:spPr>
          <a:xfrm>
            <a:off x="4481600" y="3732000"/>
            <a:ext cx="4412800" cy="5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4730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1712700" y="1086600"/>
            <a:ext cx="8766400" cy="46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9"/>
          <p:cNvSpPr/>
          <p:nvPr/>
        </p:nvSpPr>
        <p:spPr>
          <a:xfrm>
            <a:off x="1848228" y="1195357"/>
            <a:ext cx="8495200" cy="4467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912533" y="2040033"/>
            <a:ext cx="54504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912597" y="3119167"/>
            <a:ext cx="5450400" cy="16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976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1_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;p4">
            <a:extLst>
              <a:ext uri="{FF2B5EF4-FFF2-40B4-BE49-F238E27FC236}">
                <a16:creationId xmlns:a16="http://schemas.microsoft.com/office/drawing/2014/main" id="{6391EE12-1CAD-0D4F-DA3E-93E8CBB9D1A1}"/>
              </a:ext>
            </a:extLst>
          </p:cNvPr>
          <p:cNvSpPr/>
          <p:nvPr/>
        </p:nvSpPr>
        <p:spPr>
          <a:xfrm>
            <a:off x="438912" y="292608"/>
            <a:ext cx="11326368" cy="62788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Google Shape;21;p4"/>
          <p:cNvSpPr/>
          <p:nvPr/>
        </p:nvSpPr>
        <p:spPr>
          <a:xfrm>
            <a:off x="597408" y="426720"/>
            <a:ext cx="10997184" cy="6010656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76351" y="1462861"/>
            <a:ext cx="10604548" cy="4755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F479F-CD9C-E95F-8779-71B7B9503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152" y="561058"/>
            <a:ext cx="10623544" cy="765548"/>
          </a:xfrm>
        </p:spPr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" name="Google Shape;482;p67">
            <a:extLst>
              <a:ext uri="{FF2B5EF4-FFF2-40B4-BE49-F238E27FC236}">
                <a16:creationId xmlns:a16="http://schemas.microsoft.com/office/drawing/2014/main" id="{0D26C9C1-7FF4-9286-1331-4E16501AB4E4}"/>
              </a:ext>
            </a:extLst>
          </p:cNvPr>
          <p:cNvCxnSpPr>
            <a:cxnSpLocks/>
          </p:cNvCxnSpPr>
          <p:nvPr/>
        </p:nvCxnSpPr>
        <p:spPr>
          <a:xfrm>
            <a:off x="952614" y="1371623"/>
            <a:ext cx="1395769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12A817-F624-1DC3-5ED3-F9A88975BB8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352164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1_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Google Shape;21;p4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4721793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F479F-CD9C-E95F-8779-71B7B9503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" name="Google Shape;482;p67">
            <a:extLst>
              <a:ext uri="{FF2B5EF4-FFF2-40B4-BE49-F238E27FC236}">
                <a16:creationId xmlns:a16="http://schemas.microsoft.com/office/drawing/2014/main" id="{0D26C9C1-7FF4-9286-1331-4E16501AB4E4}"/>
              </a:ext>
            </a:extLst>
          </p:cNvPr>
          <p:cNvCxnSpPr/>
          <p:nvPr/>
        </p:nvCxnSpPr>
        <p:spPr>
          <a:xfrm>
            <a:off x="1136261" y="1529764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12A817-F624-1DC3-5ED3-F9A88975BB8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  <p:sp>
        <p:nvSpPr>
          <p:cNvPr id="4" name="Google Shape;23;p4">
            <a:extLst>
              <a:ext uri="{FF2B5EF4-FFF2-40B4-BE49-F238E27FC236}">
                <a16:creationId xmlns:a16="http://schemas.microsoft.com/office/drawing/2014/main" id="{E5B6C724-5B24-F31B-03BE-9573FC74A862}"/>
              </a:ext>
            </a:extLst>
          </p:cNvPr>
          <p:cNvSpPr txBox="1">
            <a:spLocks noGrp="1"/>
          </p:cNvSpPr>
          <p:nvPr>
            <p:ph type="body" idx="11"/>
          </p:nvPr>
        </p:nvSpPr>
        <p:spPr>
          <a:xfrm>
            <a:off x="6391874" y="1583600"/>
            <a:ext cx="4840127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673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" name="Google Shape;34;p6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ormorant Garamond Medium" pitchFamily="2" charset="0"/>
                <a:ea typeface="Cormorant Garamond Medium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8619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800" y="719200"/>
            <a:ext cx="102904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800" y="1536633"/>
            <a:ext cx="102904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15344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9" r:id="rId7"/>
    <p:sldLayoutId id="2147483670" r:id="rId8"/>
    <p:sldLayoutId id="2147483672" r:id="rId9"/>
    <p:sldLayoutId id="2147483673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1" r:id="rId16"/>
    <p:sldLayoutId id="2147483682" r:id="rId17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4" name="Google Shape;414;p5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27429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50.ly/section_attendance" TargetMode="Externa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mpkin with a face drawn on it&#10;&#10;Description automatically generated">
            <a:extLst>
              <a:ext uri="{FF2B5EF4-FFF2-40B4-BE49-F238E27FC236}">
                <a16:creationId xmlns:a16="http://schemas.microsoft.com/office/drawing/2014/main" id="{D2BAFF2C-ADD3-5E50-CD1C-E4FFC03D9E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4402" r="10692" b="28822"/>
          <a:stretch/>
        </p:blipFill>
        <p:spPr>
          <a:xfrm>
            <a:off x="6685384" y="810398"/>
            <a:ext cx="4184780" cy="5237203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80ADEE-1ECE-4DAE-1598-523C18F69A02}"/>
              </a:ext>
            </a:extLst>
          </p:cNvPr>
          <p:cNvSpPr/>
          <p:nvPr/>
        </p:nvSpPr>
        <p:spPr>
          <a:xfrm>
            <a:off x="4866289" y="3108036"/>
            <a:ext cx="3210251" cy="2225964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Another new programming language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621CBC5-E355-63B1-7340-93310FC07B5E}"/>
              </a:ext>
            </a:extLst>
          </p:cNvPr>
          <p:cNvSpPr/>
          <p:nvPr/>
        </p:nvSpPr>
        <p:spPr>
          <a:xfrm rot="1778966">
            <a:off x="8112556" y="2124166"/>
            <a:ext cx="3103578" cy="71690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CS50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4381FE-F329-A344-93EC-13D22AC422B4}"/>
              </a:ext>
            </a:extLst>
          </p:cNvPr>
          <p:cNvSpPr txBox="1"/>
          <p:nvPr/>
        </p:nvSpPr>
        <p:spPr>
          <a:xfrm>
            <a:off x="1039091" y="882073"/>
            <a:ext cx="49506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Please download the PSETs now as we will be working on them during section!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2764E1-28E6-33C4-689B-4EA609F13D6B}"/>
              </a:ext>
            </a:extLst>
          </p:cNvPr>
          <p:cNvSpPr txBox="1"/>
          <p:nvPr/>
        </p:nvSpPr>
        <p:spPr>
          <a:xfrm>
            <a:off x="1000740" y="2774854"/>
            <a:ext cx="3769139" cy="2553891"/>
          </a:xfrm>
          <a:prstGeom prst="roundRect">
            <a:avLst/>
          </a:prstGeom>
          <a:noFill/>
          <a:ln w="57150">
            <a:solidFill>
              <a:srgbClr val="002060"/>
            </a:solidFill>
            <a:prstDash val="lgDashDotDot"/>
          </a:ln>
        </p:spPr>
        <p:txBody>
          <a:bodyPr wrap="square" rtlCol="0">
            <a:spAutoFit/>
          </a:bodyPr>
          <a:lstStyle/>
          <a:p>
            <a:r>
              <a:rPr lang="en-US" sz="3600" b="1" dirty="0"/>
              <a:t>Hangman!</a:t>
            </a:r>
          </a:p>
          <a:p>
            <a:endParaRPr lang="en-US" sz="3600" b="1" dirty="0"/>
          </a:p>
          <a:p>
            <a:r>
              <a:rPr lang="en-US" sz="3600" b="1" dirty="0"/>
              <a:t>Project brainstorming!</a:t>
            </a:r>
          </a:p>
        </p:txBody>
      </p:sp>
    </p:spTree>
    <p:extLst>
      <p:ext uri="{BB962C8B-B14F-4D97-AF65-F5344CB8AC3E}">
        <p14:creationId xmlns:p14="http://schemas.microsoft.com/office/powerpoint/2010/main" val="3352226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pic>
        <p:nvPicPr>
          <p:cNvPr id="3" name="Picture 2" descr="A black and white screen with a green circle and blue text&#10;&#10;Description automatically generated">
            <a:extLst>
              <a:ext uri="{FF2B5EF4-FFF2-40B4-BE49-F238E27FC236}">
                <a16:creationId xmlns:a16="http://schemas.microsoft.com/office/drawing/2014/main" id="{09A1C6B5-6EFD-056C-FC33-4A4DCBCA1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74" y="1475232"/>
            <a:ext cx="4822730" cy="1996222"/>
          </a:xfrm>
          <a:prstGeom prst="rect">
            <a:avLst/>
          </a:prstGeom>
        </p:spPr>
      </p:pic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63E6D32-8DF2-27FD-D8D1-6BEFD45D64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896" y="1475232"/>
            <a:ext cx="5638800" cy="4324350"/>
          </a:xfrm>
          <a:prstGeom prst="rect">
            <a:avLst/>
          </a:prstGeom>
        </p:spPr>
      </p:pic>
      <p:sp>
        <p:nvSpPr>
          <p:cNvPr id="9" name="Arrow: Up 8">
            <a:extLst>
              <a:ext uri="{FF2B5EF4-FFF2-40B4-BE49-F238E27FC236}">
                <a16:creationId xmlns:a16="http://schemas.microsoft.com/office/drawing/2014/main" id="{98A33F87-9214-E303-96D9-C3AB84C70985}"/>
              </a:ext>
            </a:extLst>
          </p:cNvPr>
          <p:cNvSpPr/>
          <p:nvPr/>
        </p:nvSpPr>
        <p:spPr>
          <a:xfrm>
            <a:off x="2032189" y="3082062"/>
            <a:ext cx="406400" cy="93943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669D4D-9AB0-F001-FC52-BAA9CFFB0D57}"/>
              </a:ext>
            </a:extLst>
          </p:cNvPr>
          <p:cNvSpPr txBox="1"/>
          <p:nvPr/>
        </p:nvSpPr>
        <p:spPr>
          <a:xfrm>
            <a:off x="967698" y="4073236"/>
            <a:ext cx="2535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tamaran" panose="020B0604020202020204"/>
              </a:rPr>
              <a:t>SELECT</a:t>
            </a:r>
            <a:r>
              <a:rPr lang="en-US" sz="2000" dirty="0">
                <a:latin typeface="Catamaran" panose="020B0604020202020204"/>
              </a:rPr>
              <a:t> keyword for getting information!</a:t>
            </a:r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4E9EFF62-B360-D397-B722-717B68FB8FD0}"/>
              </a:ext>
            </a:extLst>
          </p:cNvPr>
          <p:cNvSpPr/>
          <p:nvPr/>
        </p:nvSpPr>
        <p:spPr>
          <a:xfrm rot="21314181">
            <a:off x="3446200" y="3000766"/>
            <a:ext cx="406400" cy="204145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083617-9C31-5527-1B17-DBC6A5546044}"/>
              </a:ext>
            </a:extLst>
          </p:cNvPr>
          <p:cNvSpPr txBox="1"/>
          <p:nvPr/>
        </p:nvSpPr>
        <p:spPr>
          <a:xfrm>
            <a:off x="2438589" y="5189269"/>
            <a:ext cx="25353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tamaran" panose="020B0604020202020204"/>
              </a:rPr>
              <a:t>FROM</a:t>
            </a:r>
            <a:r>
              <a:rPr lang="en-US" sz="2000" dirty="0">
                <a:latin typeface="Catamaran" panose="020B0604020202020204"/>
              </a:rPr>
              <a:t> keyword to decide which </a:t>
            </a:r>
            <a:r>
              <a:rPr lang="en-US" sz="2000" u="sng" dirty="0">
                <a:latin typeface="Catamaran" panose="020B0604020202020204"/>
              </a:rPr>
              <a:t>table</a:t>
            </a:r>
            <a:r>
              <a:rPr lang="en-US" sz="2000" dirty="0">
                <a:latin typeface="Catamaran" panose="020B0604020202020204"/>
              </a:rPr>
              <a:t> to look for data in</a:t>
            </a:r>
          </a:p>
        </p:txBody>
      </p:sp>
    </p:spTree>
    <p:extLst>
      <p:ext uri="{BB962C8B-B14F-4D97-AF65-F5344CB8AC3E}">
        <p14:creationId xmlns:p14="http://schemas.microsoft.com/office/powerpoint/2010/main" val="2258181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 animBg="1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pic>
        <p:nvPicPr>
          <p:cNvPr id="13" name="Picture 12" descr="A screen shot of a computer&#10;&#10;Description automatically generated">
            <a:extLst>
              <a:ext uri="{FF2B5EF4-FFF2-40B4-BE49-F238E27FC236}">
                <a16:creationId xmlns:a16="http://schemas.microsoft.com/office/drawing/2014/main" id="{61D06E67-1FB9-4EAA-0F20-410ABE6C6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74" y="1506894"/>
            <a:ext cx="5200650" cy="2514600"/>
          </a:xfrm>
          <a:prstGeom prst="rect">
            <a:avLst/>
          </a:prstGeom>
        </p:spPr>
      </p:pic>
      <p:sp>
        <p:nvSpPr>
          <p:cNvPr id="9" name="Arrow: Up 8">
            <a:extLst>
              <a:ext uri="{FF2B5EF4-FFF2-40B4-BE49-F238E27FC236}">
                <a16:creationId xmlns:a16="http://schemas.microsoft.com/office/drawing/2014/main" id="{98A33F87-9214-E303-96D9-C3AB84C70985}"/>
              </a:ext>
            </a:extLst>
          </p:cNvPr>
          <p:cNvSpPr/>
          <p:nvPr/>
        </p:nvSpPr>
        <p:spPr>
          <a:xfrm>
            <a:off x="2046185" y="3506605"/>
            <a:ext cx="406400" cy="93943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B5571238-55D8-49B8-FC89-3E501624F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977" y="3782342"/>
            <a:ext cx="5638800" cy="2514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6CBCF8-5028-A3BD-DB63-C8B1E81B6452}"/>
              </a:ext>
            </a:extLst>
          </p:cNvPr>
          <p:cNvSpPr txBox="1"/>
          <p:nvPr/>
        </p:nvSpPr>
        <p:spPr>
          <a:xfrm>
            <a:off x="981694" y="4535101"/>
            <a:ext cx="25353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tamaran" panose="020B0604020202020204"/>
              </a:rPr>
              <a:t>WHERE</a:t>
            </a:r>
            <a:r>
              <a:rPr lang="en-US" sz="2800" dirty="0">
                <a:latin typeface="Catamaran" panose="020B0604020202020204"/>
              </a:rPr>
              <a:t> keyword for applying restrictions!</a:t>
            </a:r>
          </a:p>
        </p:txBody>
      </p:sp>
      <p:pic>
        <p:nvPicPr>
          <p:cNvPr id="3074" name="Picture 2" descr="Charizard | Pokédex">
            <a:extLst>
              <a:ext uri="{FF2B5EF4-FFF2-40B4-BE49-F238E27FC236}">
                <a16:creationId xmlns:a16="http://schemas.microsoft.com/office/drawing/2014/main" id="{92BA4AC0-C9C0-136B-A5C1-84D222FA4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2259" y="373225"/>
            <a:ext cx="3857723" cy="3857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yndaquil | Pokédex">
            <a:extLst>
              <a:ext uri="{FF2B5EF4-FFF2-40B4-BE49-F238E27FC236}">
                <a16:creationId xmlns:a16="http://schemas.microsoft.com/office/drawing/2014/main" id="{F86EC195-5F75-04DB-9349-5D0BA6EB3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020" y="1629846"/>
            <a:ext cx="2346475" cy="234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607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pic>
        <p:nvPicPr>
          <p:cNvPr id="3" name="Picture 2" descr="A black and white screen with white text&#10;&#10;Description automatically generated">
            <a:extLst>
              <a:ext uri="{FF2B5EF4-FFF2-40B4-BE49-F238E27FC236}">
                <a16:creationId xmlns:a16="http://schemas.microsoft.com/office/drawing/2014/main" id="{9AF460AE-755B-B785-F41D-BD98932FA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4106830"/>
            <a:ext cx="5638800" cy="2152650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B11BE29-9F8B-FBC1-8ECD-E4C63F3916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406" y="1475232"/>
            <a:ext cx="5200650" cy="2876550"/>
          </a:xfrm>
          <a:prstGeom prst="rect">
            <a:avLst/>
          </a:prstGeom>
        </p:spPr>
      </p:pic>
      <p:sp>
        <p:nvSpPr>
          <p:cNvPr id="10" name="Arrow: Up 9">
            <a:extLst>
              <a:ext uri="{FF2B5EF4-FFF2-40B4-BE49-F238E27FC236}">
                <a16:creationId xmlns:a16="http://schemas.microsoft.com/office/drawing/2014/main" id="{6CD3F378-EF53-2C3E-19F1-589151DFED6B}"/>
              </a:ext>
            </a:extLst>
          </p:cNvPr>
          <p:cNvSpPr/>
          <p:nvPr/>
        </p:nvSpPr>
        <p:spPr>
          <a:xfrm>
            <a:off x="2088172" y="3786523"/>
            <a:ext cx="406400" cy="93943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5A3DFE-214E-5878-79FA-A8A9001AA84D}"/>
              </a:ext>
            </a:extLst>
          </p:cNvPr>
          <p:cNvSpPr txBox="1"/>
          <p:nvPr/>
        </p:nvSpPr>
        <p:spPr>
          <a:xfrm>
            <a:off x="1023681" y="4815019"/>
            <a:ext cx="35389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tamaran" panose="020B0604020202020204"/>
              </a:rPr>
              <a:t>AND</a:t>
            </a:r>
            <a:r>
              <a:rPr lang="en-US" sz="2800" dirty="0">
                <a:latin typeface="Catamaran" panose="020B0604020202020204"/>
              </a:rPr>
              <a:t> keyword for applying multiple restrictions!</a:t>
            </a:r>
          </a:p>
        </p:txBody>
      </p:sp>
      <p:pic>
        <p:nvPicPr>
          <p:cNvPr id="2050" name="Picture 2" descr="Charizard | Pokédex">
            <a:extLst>
              <a:ext uri="{FF2B5EF4-FFF2-40B4-BE49-F238E27FC236}">
                <a16:creationId xmlns:a16="http://schemas.microsoft.com/office/drawing/2014/main" id="{0A92A1A6-77FD-9303-0958-FB8C93130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7903" y="648477"/>
            <a:ext cx="4039670" cy="4039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70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individual columns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pic>
        <p:nvPicPr>
          <p:cNvPr id="2050" name="Picture 2" descr="Charizard | Pokédex">
            <a:extLst>
              <a:ext uri="{FF2B5EF4-FFF2-40B4-BE49-F238E27FC236}">
                <a16:creationId xmlns:a16="http://schemas.microsoft.com/office/drawing/2014/main" id="{0A92A1A6-77FD-9303-0958-FB8C93130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779" y="1326606"/>
            <a:ext cx="4651069" cy="4651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532F29A0-B92C-11CF-5C99-E33664255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72" y="2219444"/>
            <a:ext cx="5638559" cy="304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104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LIKE and %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pic>
        <p:nvPicPr>
          <p:cNvPr id="2050" name="Picture 2" descr="Charizard | Pokédex">
            <a:extLst>
              <a:ext uri="{FF2B5EF4-FFF2-40B4-BE49-F238E27FC236}">
                <a16:creationId xmlns:a16="http://schemas.microsoft.com/office/drawing/2014/main" id="{0A92A1A6-77FD-9303-0958-FB8C93130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734" y="1326606"/>
            <a:ext cx="4651069" cy="4651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 shot of a black box with white text and green circle&#10;&#10;Description automatically generated">
            <a:extLst>
              <a:ext uri="{FF2B5EF4-FFF2-40B4-BE49-F238E27FC236}">
                <a16:creationId xmlns:a16="http://schemas.microsoft.com/office/drawing/2014/main" id="{0D32E069-4B70-94BA-9FB9-61D329D78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51" y="1609083"/>
            <a:ext cx="6352577" cy="2911598"/>
          </a:xfrm>
          <a:prstGeom prst="rect">
            <a:avLst/>
          </a:prstGeom>
        </p:spPr>
      </p:pic>
      <p:pic>
        <p:nvPicPr>
          <p:cNvPr id="4098" name="Picture 2" descr="Charmander | Pokédex">
            <a:extLst>
              <a:ext uri="{FF2B5EF4-FFF2-40B4-BE49-F238E27FC236}">
                <a16:creationId xmlns:a16="http://schemas.microsoft.com/office/drawing/2014/main" id="{6DEC542B-CE62-E386-1687-1183F313F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242" y="3912549"/>
            <a:ext cx="2672735" cy="2672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harmeleon | Pokédex">
            <a:extLst>
              <a:ext uri="{FF2B5EF4-FFF2-40B4-BE49-F238E27FC236}">
                <a16:creationId xmlns:a16="http://schemas.microsoft.com/office/drawing/2014/main" id="{9FE341FD-8813-A654-673F-690085651A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46397" y="3643256"/>
            <a:ext cx="2958873" cy="295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8680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pic>
        <p:nvPicPr>
          <p:cNvPr id="4" name="Picture 3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F68C2F82-D71C-FB63-A919-015CED801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321" y="1593397"/>
            <a:ext cx="3581400" cy="4324350"/>
          </a:xfrm>
          <a:prstGeom prst="rect">
            <a:avLst/>
          </a:prstGeom>
        </p:spPr>
      </p:pic>
      <p:pic>
        <p:nvPicPr>
          <p:cNvPr id="8" name="Picture 7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58D40FEE-7635-4F8D-9699-A5BED73C1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744" y="3468656"/>
            <a:ext cx="6362700" cy="2514600"/>
          </a:xfrm>
          <a:prstGeom prst="rect">
            <a:avLst/>
          </a:prstGeom>
        </p:spPr>
      </p:pic>
      <p:pic>
        <p:nvPicPr>
          <p:cNvPr id="9" name="Picture 6" descr="Pokemon Shiny Oshawott - Free Transparent PNG Clipart Images Download">
            <a:extLst>
              <a:ext uri="{FF2B5EF4-FFF2-40B4-BE49-F238E27FC236}">
                <a16:creationId xmlns:a16="http://schemas.microsoft.com/office/drawing/2014/main" id="{51887CE9-45D1-FFD4-1CEF-BD56D6E67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412" b="94358" l="8929" r="91905">
                        <a14:foregroundMark x1="23810" y1="10841" x2="16548" y2="15929"/>
                        <a14:foregroundMark x1="16548" y1="15929" x2="25714" y2="16150"/>
                        <a14:foregroundMark x1="25714" y1="16150" x2="26905" y2="23894"/>
                        <a14:foregroundMark x1="26905" y1="23894" x2="34524" y2="27434"/>
                        <a14:foregroundMark x1="34524" y1="27434" x2="28571" y2="33518"/>
                        <a14:foregroundMark x1="28571" y1="33518" x2="31548" y2="42035"/>
                        <a14:foregroundMark x1="31548" y1="42035" x2="41310" y2="45465"/>
                        <a14:foregroundMark x1="41310" y1="45465" x2="51905" y2="44027"/>
                        <a14:foregroundMark x1="51905" y1="44027" x2="57024" y2="36615"/>
                        <a14:foregroundMark x1="57024" y1="36615" x2="60000" y2="23673"/>
                        <a14:foregroundMark x1="60000" y1="23673" x2="42857" y2="31748"/>
                        <a14:foregroundMark x1="42857" y1="31748" x2="34405" y2="26549"/>
                        <a14:foregroundMark x1="34405" y1="26549" x2="23810" y2="31195"/>
                        <a14:foregroundMark x1="23810" y1="31195" x2="24405" y2="41593"/>
                        <a14:foregroundMark x1="24405" y1="41593" x2="41071" y2="30863"/>
                        <a14:foregroundMark x1="41071" y1="30863" x2="40119" y2="41150"/>
                        <a14:foregroundMark x1="40119" y1="41150" x2="34524" y2="35509"/>
                        <a14:foregroundMark x1="34524" y1="35509" x2="36905" y2="19137"/>
                        <a14:foregroundMark x1="36905" y1="19137" x2="42381" y2="11394"/>
                        <a14:foregroundMark x1="42381" y1="11394" x2="31071" y2="7743"/>
                        <a14:foregroundMark x1="31071" y1="7743" x2="47024" y2="13274"/>
                        <a14:foregroundMark x1="47024" y1="13274" x2="57976" y2="21681"/>
                        <a14:foregroundMark x1="57976" y1="21681" x2="64524" y2="16593"/>
                        <a14:foregroundMark x1="64524" y1="16593" x2="67262" y2="23451"/>
                        <a14:foregroundMark x1="67262" y1="23451" x2="53810" y2="43031"/>
                        <a14:foregroundMark x1="53810" y1="43031" x2="62738" y2="57633"/>
                        <a14:foregroundMark x1="62738" y1="57633" x2="74881" y2="50221"/>
                        <a14:foregroundMark x1="74881" y1="50221" x2="69286" y2="57522"/>
                        <a14:foregroundMark x1="69286" y1="57522" x2="63690" y2="50996"/>
                        <a14:foregroundMark x1="63690" y1="50996" x2="71905" y2="46018"/>
                        <a14:foregroundMark x1="71905" y1="46018" x2="61786" y2="47235"/>
                        <a14:foregroundMark x1="61786" y1="47235" x2="77976" y2="46792"/>
                        <a14:foregroundMark x1="77976" y1="46792" x2="39405" y2="55642"/>
                        <a14:foregroundMark x1="39405" y1="55642" x2="21190" y2="54093"/>
                        <a14:foregroundMark x1="21190" y1="54093" x2="12619" y2="56748"/>
                        <a14:foregroundMark x1="12619" y1="56748" x2="17976" y2="61836"/>
                        <a14:foregroundMark x1="17976" y1="61836" x2="27500" y2="63274"/>
                        <a14:foregroundMark x1="27500" y1="63274" x2="33214" y2="73562"/>
                        <a14:foregroundMark x1="33214" y1="73562" x2="27857" y2="78540"/>
                        <a14:foregroundMark x1="27857" y1="78540" x2="24881" y2="85730"/>
                        <a14:foregroundMark x1="24881" y1="85730" x2="18095" y2="89270"/>
                        <a14:foregroundMark x1="18095" y1="89270" x2="25785" y2="91404"/>
                        <a14:foregroundMark x1="28008" y1="90437" x2="35833" y2="75996"/>
                        <a14:foregroundMark x1="35833" y1="75996" x2="31310" y2="69358"/>
                        <a14:foregroundMark x1="31310" y1="69358" x2="49881" y2="78208"/>
                        <a14:foregroundMark x1="49881" y1="78208" x2="51429" y2="85066"/>
                        <a14:foregroundMark x1="51429" y1="85066" x2="80833" y2="75332"/>
                        <a14:foregroundMark x1="80833" y1="75332" x2="88929" y2="75553"/>
                        <a14:foregroundMark x1="88929" y1="75553" x2="76667" y2="74889"/>
                        <a14:foregroundMark x1="76667" y1="74889" x2="53810" y2="87389"/>
                        <a14:foregroundMark x1="53810" y1="87389" x2="59524" y2="92588"/>
                        <a14:foregroundMark x1="59524" y1="92588" x2="66667" y2="91150"/>
                        <a14:foregroundMark x1="40238" y1="18473" x2="31190" y2="20907"/>
                        <a14:foregroundMark x1="31190" y1="20907" x2="30476" y2="17478"/>
                        <a14:foregroundMark x1="34881" y1="7412" x2="43690" y2="8075"/>
                        <a14:foregroundMark x1="48571" y1="21128" x2="40476" y2="30531"/>
                        <a14:foregroundMark x1="34643" y1="44690" x2="32619" y2="56969"/>
                        <a14:foregroundMark x1="43929" y1="45133" x2="44405" y2="61283"/>
                        <a14:foregroundMark x1="11786" y1="90819" x2="8929" y2="91372"/>
                        <a14:foregroundMark x1="16310" y1="92920" x2="18810" y2="92920"/>
                        <a14:foregroundMark x1="53571" y1="94469" x2="57024" y2="93252"/>
                        <a14:foregroundMark x1="90952" y1="73451" x2="91905" y2="73673"/>
                        <a14:backgroundMark x1="27381" y1="92146" x2="27738" y2="92146"/>
                        <a14:backgroundMark x1="27976" y1="92035" x2="28095" y2="91704"/>
                        <a14:backgroundMark x1="28810" y1="91261" x2="27619" y2="91814"/>
                        <a14:backgroundMark x1="27619" y1="91593" x2="27262" y2="921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532" y="481997"/>
            <a:ext cx="2800588" cy="301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EB8F7378-EFA0-A244-55E3-81F886E8A535}"/>
              </a:ext>
            </a:extLst>
          </p:cNvPr>
          <p:cNvSpPr/>
          <p:nvPr/>
        </p:nvSpPr>
        <p:spPr>
          <a:xfrm>
            <a:off x="3567785" y="2896590"/>
            <a:ext cx="637309" cy="171796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7BCC94-229E-A2ED-20CC-0CA0C333D208}"/>
              </a:ext>
            </a:extLst>
          </p:cNvPr>
          <p:cNvSpPr txBox="1"/>
          <p:nvPr/>
        </p:nvSpPr>
        <p:spPr>
          <a:xfrm>
            <a:off x="1877601" y="1751463"/>
            <a:ext cx="35389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tamaran" panose="020B0604020202020204"/>
              </a:rPr>
              <a:t>multiple columns</a:t>
            </a:r>
          </a:p>
          <a:p>
            <a:pPr algn="ctr"/>
            <a:r>
              <a:rPr lang="en-US" sz="2800" b="1" dirty="0">
                <a:latin typeface="Catamaran" panose="020B0604020202020204"/>
              </a:rPr>
              <a:t>ORDER BY … DESC</a:t>
            </a:r>
            <a:endParaRPr lang="en-US" sz="2800" dirty="0">
              <a:latin typeface="Catamaran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019650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pic>
        <p:nvPicPr>
          <p:cNvPr id="9" name="Picture 6" descr="Pokemon Shiny Oshawott - Free Transparent PNG Clipart Images Download">
            <a:extLst>
              <a:ext uri="{FF2B5EF4-FFF2-40B4-BE49-F238E27FC236}">
                <a16:creationId xmlns:a16="http://schemas.microsoft.com/office/drawing/2014/main" id="{51887CE9-45D1-FFD4-1CEF-BD56D6E67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12" b="94358" l="8929" r="91905">
                        <a14:foregroundMark x1="23810" y1="10841" x2="16548" y2="15929"/>
                        <a14:foregroundMark x1="16548" y1="15929" x2="25714" y2="16150"/>
                        <a14:foregroundMark x1="25714" y1="16150" x2="26905" y2="23894"/>
                        <a14:foregroundMark x1="26905" y1="23894" x2="34524" y2="27434"/>
                        <a14:foregroundMark x1="34524" y1="27434" x2="28571" y2="33518"/>
                        <a14:foregroundMark x1="28571" y1="33518" x2="31548" y2="42035"/>
                        <a14:foregroundMark x1="31548" y1="42035" x2="41310" y2="45465"/>
                        <a14:foregroundMark x1="41310" y1="45465" x2="51905" y2="44027"/>
                        <a14:foregroundMark x1="51905" y1="44027" x2="57024" y2="36615"/>
                        <a14:foregroundMark x1="57024" y1="36615" x2="60000" y2="23673"/>
                        <a14:foregroundMark x1="60000" y1="23673" x2="42857" y2="31748"/>
                        <a14:foregroundMark x1="42857" y1="31748" x2="34405" y2="26549"/>
                        <a14:foregroundMark x1="34405" y1="26549" x2="23810" y2="31195"/>
                        <a14:foregroundMark x1="23810" y1="31195" x2="24405" y2="41593"/>
                        <a14:foregroundMark x1="24405" y1="41593" x2="41071" y2="30863"/>
                        <a14:foregroundMark x1="41071" y1="30863" x2="40119" y2="41150"/>
                        <a14:foregroundMark x1="40119" y1="41150" x2="34524" y2="35509"/>
                        <a14:foregroundMark x1="34524" y1="35509" x2="36905" y2="19137"/>
                        <a14:foregroundMark x1="36905" y1="19137" x2="42381" y2="11394"/>
                        <a14:foregroundMark x1="42381" y1="11394" x2="31071" y2="7743"/>
                        <a14:foregroundMark x1="31071" y1="7743" x2="47024" y2="13274"/>
                        <a14:foregroundMark x1="47024" y1="13274" x2="57976" y2="21681"/>
                        <a14:foregroundMark x1="57976" y1="21681" x2="64524" y2="16593"/>
                        <a14:foregroundMark x1="64524" y1="16593" x2="67262" y2="23451"/>
                        <a14:foregroundMark x1="67262" y1="23451" x2="53810" y2="43031"/>
                        <a14:foregroundMark x1="53810" y1="43031" x2="62738" y2="57633"/>
                        <a14:foregroundMark x1="62738" y1="57633" x2="74881" y2="50221"/>
                        <a14:foregroundMark x1="74881" y1="50221" x2="69286" y2="57522"/>
                        <a14:foregroundMark x1="69286" y1="57522" x2="63690" y2="50996"/>
                        <a14:foregroundMark x1="63690" y1="50996" x2="71905" y2="46018"/>
                        <a14:foregroundMark x1="71905" y1="46018" x2="61786" y2="47235"/>
                        <a14:foregroundMark x1="61786" y1="47235" x2="77976" y2="46792"/>
                        <a14:foregroundMark x1="77976" y1="46792" x2="39405" y2="55642"/>
                        <a14:foregroundMark x1="39405" y1="55642" x2="21190" y2="54093"/>
                        <a14:foregroundMark x1="21190" y1="54093" x2="12619" y2="56748"/>
                        <a14:foregroundMark x1="12619" y1="56748" x2="17976" y2="61836"/>
                        <a14:foregroundMark x1="17976" y1="61836" x2="27500" y2="63274"/>
                        <a14:foregroundMark x1="27500" y1="63274" x2="33214" y2="73562"/>
                        <a14:foregroundMark x1="33214" y1="73562" x2="27857" y2="78540"/>
                        <a14:foregroundMark x1="27857" y1="78540" x2="24881" y2="85730"/>
                        <a14:foregroundMark x1="24881" y1="85730" x2="18095" y2="89270"/>
                        <a14:foregroundMark x1="18095" y1="89270" x2="25785" y2="91404"/>
                        <a14:foregroundMark x1="28008" y1="90437" x2="35833" y2="75996"/>
                        <a14:foregroundMark x1="35833" y1="75996" x2="31310" y2="69358"/>
                        <a14:foregroundMark x1="31310" y1="69358" x2="49881" y2="78208"/>
                        <a14:foregroundMark x1="49881" y1="78208" x2="51429" y2="85066"/>
                        <a14:foregroundMark x1="51429" y1="85066" x2="80833" y2="75332"/>
                        <a14:foregroundMark x1="80833" y1="75332" x2="88929" y2="75553"/>
                        <a14:foregroundMark x1="88929" y1="75553" x2="76667" y2="74889"/>
                        <a14:foregroundMark x1="76667" y1="74889" x2="53810" y2="87389"/>
                        <a14:foregroundMark x1="53810" y1="87389" x2="59524" y2="92588"/>
                        <a14:foregroundMark x1="59524" y1="92588" x2="66667" y2="91150"/>
                        <a14:foregroundMark x1="40238" y1="18473" x2="31190" y2="20907"/>
                        <a14:foregroundMark x1="31190" y1="20907" x2="30476" y2="17478"/>
                        <a14:foregroundMark x1="34881" y1="7412" x2="43690" y2="8075"/>
                        <a14:foregroundMark x1="48571" y1="21128" x2="40476" y2="30531"/>
                        <a14:foregroundMark x1="34643" y1="44690" x2="32619" y2="56969"/>
                        <a14:foregroundMark x1="43929" y1="45133" x2="44405" y2="61283"/>
                        <a14:foregroundMark x1="11786" y1="90819" x2="8929" y2="91372"/>
                        <a14:foregroundMark x1="16310" y1="92920" x2="18810" y2="92920"/>
                        <a14:foregroundMark x1="53571" y1="94469" x2="57024" y2="93252"/>
                        <a14:foregroundMark x1="90952" y1="73451" x2="91905" y2="73673"/>
                        <a14:backgroundMark x1="27381" y1="92146" x2="27738" y2="92146"/>
                        <a14:backgroundMark x1="27976" y1="92035" x2="28095" y2="91704"/>
                        <a14:backgroundMark x1="28810" y1="91261" x2="27619" y2="91814"/>
                        <a14:backgroundMark x1="27619" y1="91593" x2="27262" y2="921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5164" y="1372680"/>
            <a:ext cx="4082138" cy="439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4CAAC29-CDE5-2C21-1D91-A21E89EA5B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180" y="1528860"/>
            <a:ext cx="6101707" cy="27585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E46644-831B-3828-F429-7181838022C1}"/>
              </a:ext>
            </a:extLst>
          </p:cNvPr>
          <p:cNvSpPr txBox="1"/>
          <p:nvPr/>
        </p:nvSpPr>
        <p:spPr>
          <a:xfrm>
            <a:off x="1504376" y="4555312"/>
            <a:ext cx="4639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Catamaran" panose="020B0604020202020204"/>
              </a:rPr>
              <a:t>When only the finest will do…</a:t>
            </a:r>
            <a:endParaRPr lang="en-US" sz="4000" dirty="0">
              <a:latin typeface="Catamaran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493700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739" y="576214"/>
            <a:ext cx="10623544" cy="765548"/>
          </a:xfrm>
        </p:spPr>
        <p:txBody>
          <a:bodyPr/>
          <a:lstStyle/>
          <a:p>
            <a:r>
              <a:rPr lang="en-US" dirty="0"/>
              <a:t>MOOORE KEYWORDS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424160" y="990516"/>
            <a:ext cx="1767840" cy="499872"/>
          </a:xfrm>
        </p:spPr>
        <p:txBody>
          <a:bodyPr/>
          <a:lstStyle/>
          <a:p>
            <a:r>
              <a:rPr lang="en-US" dirty="0"/>
              <a:t>SELECT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0535CF-3A3D-5E81-AF2A-50FC08BC247B}"/>
              </a:ext>
            </a:extLst>
          </p:cNvPr>
          <p:cNvSpPr txBox="1"/>
          <p:nvPr/>
        </p:nvSpPr>
        <p:spPr>
          <a:xfrm>
            <a:off x="1081159" y="1490388"/>
            <a:ext cx="9928704" cy="5078313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AND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BETWEEN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COUNT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GROUP BY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HAVING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SUM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AVG</a:t>
            </a:r>
          </a:p>
          <a:p>
            <a:pPr algn="ctr"/>
            <a:endParaRPr lang="en-US" sz="3600" b="1" dirty="0">
              <a:solidFill>
                <a:srgbClr val="0070C0"/>
              </a:solidFill>
              <a:latin typeface="Catamaran" panose="020B0604020202020204"/>
            </a:endParaRPr>
          </a:p>
          <a:p>
            <a:pPr algn="ctr"/>
            <a:endParaRPr lang="en-US" sz="3600" b="1" dirty="0">
              <a:solidFill>
                <a:srgbClr val="0070C0"/>
              </a:solidFill>
              <a:latin typeface="Catamaran" panose="020B0604020202020204"/>
            </a:endParaRP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JOIN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INSERT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LIKE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LIMIT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MAX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WHERE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DELETE</a:t>
            </a:r>
          </a:p>
          <a:p>
            <a:pPr algn="ctr"/>
            <a:endParaRPr lang="en-US" sz="3600" b="1" dirty="0">
              <a:solidFill>
                <a:srgbClr val="0070C0"/>
              </a:solidFill>
              <a:latin typeface="Catamaran" panose="020B0604020202020204"/>
            </a:endParaRPr>
          </a:p>
          <a:p>
            <a:pPr algn="ctr"/>
            <a:endParaRPr lang="en-US" sz="3600" b="1" dirty="0">
              <a:solidFill>
                <a:srgbClr val="0070C0"/>
              </a:solidFill>
              <a:latin typeface="Catamaran" panose="020B0604020202020204"/>
            </a:endParaRP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MIN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OR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ORDER BY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ROUND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DISTINCT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  <a:latin typeface="Catamaran" panose="020B0604020202020204"/>
              </a:rPr>
              <a:t>UPDATE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3F930C-DE38-C4D3-244A-703D9D250986}"/>
              </a:ext>
            </a:extLst>
          </p:cNvPr>
          <p:cNvSpPr/>
          <p:nvPr/>
        </p:nvSpPr>
        <p:spPr>
          <a:xfrm>
            <a:off x="2131916" y="1561048"/>
            <a:ext cx="1288243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13BAEF0-C540-5BEE-C673-56E81EDD9946}"/>
              </a:ext>
            </a:extLst>
          </p:cNvPr>
          <p:cNvSpPr/>
          <p:nvPr/>
        </p:nvSpPr>
        <p:spPr>
          <a:xfrm>
            <a:off x="2046875" y="2612693"/>
            <a:ext cx="1560206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FE930FF-BE0B-F9E0-DBB5-FD400C3C3756}"/>
              </a:ext>
            </a:extLst>
          </p:cNvPr>
          <p:cNvSpPr/>
          <p:nvPr/>
        </p:nvSpPr>
        <p:spPr>
          <a:xfrm>
            <a:off x="1738708" y="3195348"/>
            <a:ext cx="2191696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82F258A-0CA5-36AE-C2D1-E51A49000918}"/>
              </a:ext>
            </a:extLst>
          </p:cNvPr>
          <p:cNvSpPr/>
          <p:nvPr/>
        </p:nvSpPr>
        <p:spPr>
          <a:xfrm>
            <a:off x="2182856" y="4299369"/>
            <a:ext cx="1288243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D964B41-A9BB-59A9-CBC7-D262E86953F8}"/>
              </a:ext>
            </a:extLst>
          </p:cNvPr>
          <p:cNvSpPr/>
          <p:nvPr/>
        </p:nvSpPr>
        <p:spPr>
          <a:xfrm>
            <a:off x="2190434" y="4829822"/>
            <a:ext cx="1288243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46F4C62-F433-54BB-CD7D-B7CD326D7894}"/>
              </a:ext>
            </a:extLst>
          </p:cNvPr>
          <p:cNvSpPr/>
          <p:nvPr/>
        </p:nvSpPr>
        <p:spPr>
          <a:xfrm>
            <a:off x="5401389" y="1561048"/>
            <a:ext cx="1288243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19B465A-BD3B-3FD9-A0A1-69A84D970E22}"/>
              </a:ext>
            </a:extLst>
          </p:cNvPr>
          <p:cNvSpPr/>
          <p:nvPr/>
        </p:nvSpPr>
        <p:spPr>
          <a:xfrm>
            <a:off x="5339894" y="2082240"/>
            <a:ext cx="1475165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C45E83F-2497-1EAA-CE10-7AEDD0B1ED0E}"/>
              </a:ext>
            </a:extLst>
          </p:cNvPr>
          <p:cNvSpPr/>
          <p:nvPr/>
        </p:nvSpPr>
        <p:spPr>
          <a:xfrm>
            <a:off x="5339894" y="3195347"/>
            <a:ext cx="1475165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DDA338B-D2FA-0E5E-711F-83455C744744}"/>
              </a:ext>
            </a:extLst>
          </p:cNvPr>
          <p:cNvSpPr/>
          <p:nvPr/>
        </p:nvSpPr>
        <p:spPr>
          <a:xfrm>
            <a:off x="5433354" y="2638793"/>
            <a:ext cx="1288243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A357903-ED22-3DE2-CE02-8CA6F24F169E}"/>
              </a:ext>
            </a:extLst>
          </p:cNvPr>
          <p:cNvSpPr/>
          <p:nvPr/>
        </p:nvSpPr>
        <p:spPr>
          <a:xfrm>
            <a:off x="5307927" y="4299368"/>
            <a:ext cx="1475165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B8D8EF0-CAC2-F855-72C9-69509B00138F}"/>
              </a:ext>
            </a:extLst>
          </p:cNvPr>
          <p:cNvSpPr/>
          <p:nvPr/>
        </p:nvSpPr>
        <p:spPr>
          <a:xfrm>
            <a:off x="8193423" y="2664894"/>
            <a:ext cx="2191696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533BE29-A976-90CD-F456-BB0DE705662A}"/>
              </a:ext>
            </a:extLst>
          </p:cNvPr>
          <p:cNvSpPr/>
          <p:nvPr/>
        </p:nvSpPr>
        <p:spPr>
          <a:xfrm>
            <a:off x="8193423" y="3757126"/>
            <a:ext cx="2191696" cy="5304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1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34082BC6-F10C-10FF-47E8-7E47892FE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0066" y="3288333"/>
            <a:ext cx="6525333" cy="1122400"/>
          </a:xfrm>
        </p:spPr>
        <p:txBody>
          <a:bodyPr/>
          <a:lstStyle/>
          <a:p>
            <a:r>
              <a:rPr lang="en-US" dirty="0"/>
              <a:t>INSERT/CREATE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C743B776-FB51-3F95-D449-08B03E193EE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2" name="Subtitle 15">
            <a:extLst>
              <a:ext uri="{FF2B5EF4-FFF2-40B4-BE49-F238E27FC236}">
                <a16:creationId xmlns:a16="http://schemas.microsoft.com/office/drawing/2014/main" id="{8AFD4C03-1394-1B12-29E1-253790673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0067" y="4486467"/>
            <a:ext cx="4447600" cy="547600"/>
          </a:xfrm>
        </p:spPr>
        <p:txBody>
          <a:bodyPr/>
          <a:lstStyle/>
          <a:p>
            <a:r>
              <a:rPr lang="en-US" dirty="0"/>
              <a:t>Putting stuff in tables</a:t>
            </a:r>
          </a:p>
        </p:txBody>
      </p:sp>
    </p:spTree>
    <p:extLst>
      <p:ext uri="{BB962C8B-B14F-4D97-AF65-F5344CB8AC3E}">
        <p14:creationId xmlns:p14="http://schemas.microsoft.com/office/powerpoint/2010/main" val="39466210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20A75E-9D55-24D3-0DE7-22C6C56CA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CFC60FF-7520-CADC-E482-69C951DE732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rgbClr val="C0000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Inserting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DCB301-E8BE-04AC-48E5-B9CE89DBF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195" y="1623229"/>
            <a:ext cx="10377610" cy="14142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7DA1DB-CE99-ED62-FD17-C486122C67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99"/>
          <a:stretch/>
        </p:blipFill>
        <p:spPr>
          <a:xfrm>
            <a:off x="1496749" y="3429001"/>
            <a:ext cx="9198502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02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7007DD-48D2-94BF-B22D-F9F319737B5B}"/>
              </a:ext>
            </a:extLst>
          </p:cNvPr>
          <p:cNvSpPr txBox="1"/>
          <p:nvPr/>
        </p:nvSpPr>
        <p:spPr>
          <a:xfrm>
            <a:off x="1092812" y="2552110"/>
            <a:ext cx="100063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>
                <a:solidFill>
                  <a:srgbClr val="0070C0"/>
                </a:solidFill>
                <a:latin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cs50.ly/section_attendance</a:t>
            </a:r>
            <a:endParaRPr lang="en-US" sz="6600" b="1" u="sng" dirty="0">
              <a:solidFill>
                <a:srgbClr val="0070C0"/>
              </a:solidFill>
              <a:latin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689733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20A75E-9D55-24D3-0DE7-22C6C56CA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CFC60FF-7520-CADC-E482-69C951DE732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rgbClr val="C0000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Inserting</a:t>
            </a:r>
          </a:p>
        </p:txBody>
      </p:sp>
      <p:pic>
        <p:nvPicPr>
          <p:cNvPr id="3" name="Picture 2" descr="A computer screen with text&#10;&#10;Description automatically generated">
            <a:extLst>
              <a:ext uri="{FF2B5EF4-FFF2-40B4-BE49-F238E27FC236}">
                <a16:creationId xmlns:a16="http://schemas.microsoft.com/office/drawing/2014/main" id="{E61FAAF8-81B6-E1F9-5D28-6510FEF3AA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84" y="1689538"/>
            <a:ext cx="10294680" cy="431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46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mputer screen with text and numbers&#10;&#10;Description automatically generated">
            <a:extLst>
              <a:ext uri="{FF2B5EF4-FFF2-40B4-BE49-F238E27FC236}">
                <a16:creationId xmlns:a16="http://schemas.microsoft.com/office/drawing/2014/main" id="{BD1DA587-2916-847E-CF8A-2E5765701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0" y="992155"/>
            <a:ext cx="6560737" cy="4873690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CF850C04-A4C0-930F-FD98-342D290264D1}"/>
              </a:ext>
            </a:extLst>
          </p:cNvPr>
          <p:cNvSpPr txBox="1">
            <a:spLocks/>
          </p:cNvSpPr>
          <p:nvPr/>
        </p:nvSpPr>
        <p:spPr>
          <a:xfrm>
            <a:off x="8210939" y="992155"/>
            <a:ext cx="2032092" cy="7655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3200" dirty="0">
                <a:latin typeface="Cormorant Garamond Medium" pitchFamily="2" charset="0"/>
                <a:ea typeface="Cormorant Garamond Medium" pitchFamily="2" charset="0"/>
              </a:rPr>
              <a:t>CREATE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9CBB62-25FA-5EBD-DBAA-B47119F67867}"/>
              </a:ext>
            </a:extLst>
          </p:cNvPr>
          <p:cNvCxnSpPr/>
          <p:nvPr/>
        </p:nvCxnSpPr>
        <p:spPr>
          <a:xfrm>
            <a:off x="8521063" y="1532294"/>
            <a:ext cx="1773286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0A8B58B-D093-1FAD-36FA-DB8D56B96E5F}"/>
              </a:ext>
            </a:extLst>
          </p:cNvPr>
          <p:cNvSpPr txBox="1"/>
          <p:nvPr/>
        </p:nvSpPr>
        <p:spPr>
          <a:xfrm>
            <a:off x="7975600" y="1786276"/>
            <a:ext cx="309418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tamaran"/>
              </a:rPr>
              <a:t>Here’s one of the tables from the movies PSET.</a:t>
            </a:r>
          </a:p>
          <a:p>
            <a:endParaRPr lang="en-US" sz="2800" dirty="0">
              <a:latin typeface="Catamaran"/>
            </a:endParaRPr>
          </a:p>
          <a:p>
            <a:r>
              <a:rPr lang="en-US" sz="2800" dirty="0">
                <a:latin typeface="Catamaran"/>
              </a:rPr>
              <a:t>To view how tables were created in a database, we use </a:t>
            </a:r>
            <a:r>
              <a:rPr lang="en-US" sz="2800" b="1" dirty="0">
                <a:latin typeface="Catamaran"/>
              </a:rPr>
              <a:t>.schema</a:t>
            </a:r>
            <a:endParaRPr lang="en-US" sz="2800" dirty="0">
              <a:latin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64930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2533" y="2040033"/>
            <a:ext cx="6323996" cy="1122400"/>
          </a:xfrm>
        </p:spPr>
        <p:txBody>
          <a:bodyPr/>
          <a:lstStyle/>
          <a:p>
            <a:r>
              <a:rPr lang="en-US" sz="8000" dirty="0"/>
              <a:t>KAHOOOOT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12597" y="3119166"/>
            <a:ext cx="5984142" cy="2208613"/>
          </a:xfrm>
        </p:spPr>
        <p:txBody>
          <a:bodyPr/>
          <a:lstStyle/>
          <a:p>
            <a:r>
              <a:rPr lang="en-US" sz="3200" b="1" dirty="0"/>
              <a:t>It’s time.</a:t>
            </a:r>
          </a:p>
          <a:p>
            <a:endParaRPr lang="en-US" sz="2400" dirty="0"/>
          </a:p>
          <a:p>
            <a:r>
              <a:rPr lang="en-US" sz="2400" i="1" dirty="0"/>
              <a:t>Note: This will use the ‘movies’ table just shown. Feel free to take a photo, or just remember the main details</a:t>
            </a:r>
          </a:p>
        </p:txBody>
      </p:sp>
    </p:spTree>
    <p:extLst>
      <p:ext uri="{BB962C8B-B14F-4D97-AF65-F5344CB8AC3E}">
        <p14:creationId xmlns:p14="http://schemas.microsoft.com/office/powerpoint/2010/main" val="1901391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34082BC6-F10C-10FF-47E8-7E47892FE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0066" y="3288333"/>
            <a:ext cx="6525333" cy="1122400"/>
          </a:xfrm>
        </p:spPr>
        <p:txBody>
          <a:bodyPr/>
          <a:lstStyle/>
          <a:p>
            <a:r>
              <a:rPr lang="en-US" dirty="0"/>
              <a:t>Complex queries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C743B776-FB51-3F95-D449-08B03E193EE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2" name="Subtitle 15">
            <a:extLst>
              <a:ext uri="{FF2B5EF4-FFF2-40B4-BE49-F238E27FC236}">
                <a16:creationId xmlns:a16="http://schemas.microsoft.com/office/drawing/2014/main" id="{8AFD4C03-1394-1B12-29E1-253790673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0067" y="4486467"/>
            <a:ext cx="4447600" cy="547600"/>
          </a:xfrm>
        </p:spPr>
        <p:txBody>
          <a:bodyPr/>
          <a:lstStyle/>
          <a:p>
            <a:r>
              <a:rPr lang="en-US" dirty="0"/>
              <a:t>Nested SELECTs, JOINs</a:t>
            </a:r>
          </a:p>
        </p:txBody>
      </p:sp>
    </p:spTree>
    <p:extLst>
      <p:ext uri="{BB962C8B-B14F-4D97-AF65-F5344CB8AC3E}">
        <p14:creationId xmlns:p14="http://schemas.microsoft.com/office/powerpoint/2010/main" val="4089620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40611C4-5CA8-2083-90FF-DBF2066138D5}"/>
              </a:ext>
            </a:extLst>
          </p:cNvPr>
          <p:cNvGraphicFramePr>
            <a:graphicFrameLocks noGrp="1"/>
          </p:cNvGraphicFramePr>
          <p:nvPr/>
        </p:nvGraphicFramePr>
        <p:xfrm>
          <a:off x="1007862" y="1505677"/>
          <a:ext cx="10141525" cy="4716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8305">
                  <a:extLst>
                    <a:ext uri="{9D8B030D-6E8A-4147-A177-3AD203B41FA5}">
                      <a16:colId xmlns:a16="http://schemas.microsoft.com/office/drawing/2014/main" val="3438958527"/>
                    </a:ext>
                  </a:extLst>
                </a:gridCol>
                <a:gridCol w="2028305">
                  <a:extLst>
                    <a:ext uri="{9D8B030D-6E8A-4147-A177-3AD203B41FA5}">
                      <a16:colId xmlns:a16="http://schemas.microsoft.com/office/drawing/2014/main" val="3990694654"/>
                    </a:ext>
                  </a:extLst>
                </a:gridCol>
                <a:gridCol w="2028305">
                  <a:extLst>
                    <a:ext uri="{9D8B030D-6E8A-4147-A177-3AD203B41FA5}">
                      <a16:colId xmlns:a16="http://schemas.microsoft.com/office/drawing/2014/main" val="4004712128"/>
                    </a:ext>
                  </a:extLst>
                </a:gridCol>
                <a:gridCol w="2028305">
                  <a:extLst>
                    <a:ext uri="{9D8B030D-6E8A-4147-A177-3AD203B41FA5}">
                      <a16:colId xmlns:a16="http://schemas.microsoft.com/office/drawing/2014/main" val="90041764"/>
                    </a:ext>
                  </a:extLst>
                </a:gridCol>
                <a:gridCol w="2028305">
                  <a:extLst>
                    <a:ext uri="{9D8B030D-6E8A-4147-A177-3AD203B41FA5}">
                      <a16:colId xmlns:a16="http://schemas.microsoft.com/office/drawing/2014/main" val="3025523351"/>
                    </a:ext>
                  </a:extLst>
                </a:gridCol>
              </a:tblGrid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type_2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42519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Pikachu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85875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Charizard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82401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Oshawott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560413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Psychic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002927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Mudkip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585440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Cyndaquil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26674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Pidgey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92783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C12DD85-9D50-AE1B-84E2-A7E822BE54C1}"/>
              </a:ext>
            </a:extLst>
          </p:cNvPr>
          <p:cNvSpPr txBox="1"/>
          <p:nvPr/>
        </p:nvSpPr>
        <p:spPr>
          <a:xfrm>
            <a:off x="3653736" y="923260"/>
            <a:ext cx="45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tamaran" panose="020B0604020202020204"/>
              </a:rPr>
              <a:t>Table: </a:t>
            </a:r>
            <a:r>
              <a:rPr lang="en-US" sz="3200" b="1" dirty="0" err="1">
                <a:latin typeface="Catamaran" panose="020B0604020202020204"/>
              </a:rPr>
              <a:t>pokemon</a:t>
            </a:r>
            <a:endParaRPr lang="en-US" sz="3200" b="1" dirty="0">
              <a:latin typeface="Catamaran" panose="020B060402020202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B35D0-43FF-269C-5EEC-581C35A3F0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1870DDF-6C56-3FFA-AF29-8F616327AAC8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287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40611C4-5CA8-2083-90FF-DBF206613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077739"/>
              </p:ext>
            </p:extLst>
          </p:nvPr>
        </p:nvGraphicFramePr>
        <p:xfrm>
          <a:off x="1063845" y="2620685"/>
          <a:ext cx="4380568" cy="3224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0284">
                  <a:extLst>
                    <a:ext uri="{9D8B030D-6E8A-4147-A177-3AD203B41FA5}">
                      <a16:colId xmlns:a16="http://schemas.microsoft.com/office/drawing/2014/main" val="3438958527"/>
                    </a:ext>
                  </a:extLst>
                </a:gridCol>
                <a:gridCol w="2190284">
                  <a:extLst>
                    <a:ext uri="{9D8B030D-6E8A-4147-A177-3AD203B41FA5}">
                      <a16:colId xmlns:a16="http://schemas.microsoft.com/office/drawing/2014/main" val="3990694654"/>
                    </a:ext>
                  </a:extLst>
                </a:gridCol>
              </a:tblGrid>
              <a:tr h="644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42519"/>
                  </a:ext>
                </a:extLst>
              </a:tr>
              <a:tr h="644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858756"/>
                  </a:ext>
                </a:extLst>
              </a:tr>
              <a:tr h="644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824016"/>
                  </a:ext>
                </a:extLst>
              </a:tr>
              <a:tr h="644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560413"/>
                  </a:ext>
                </a:extLst>
              </a:tr>
              <a:tr h="644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Phyllis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00292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C12DD85-9D50-AE1B-84E2-A7E822BE54C1}"/>
              </a:ext>
            </a:extLst>
          </p:cNvPr>
          <p:cNvSpPr txBox="1"/>
          <p:nvPr/>
        </p:nvSpPr>
        <p:spPr>
          <a:xfrm>
            <a:off x="6032200" y="1096483"/>
            <a:ext cx="45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tamaran" panose="020B0604020202020204"/>
              </a:rPr>
              <a:t>Table: </a:t>
            </a:r>
            <a:r>
              <a:rPr lang="en-US" sz="3200" b="1" dirty="0">
                <a:latin typeface="Catamaran" panose="020B0604020202020204"/>
              </a:rPr>
              <a:t>partnerships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B35D0-43FF-269C-5EEC-581C35A3F0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1870DDF-6C56-3FFA-AF29-8F616327AAC8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Queries</a:t>
            </a: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661E66B-BA61-D70B-3F40-D63D720DA7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4033049"/>
              </p:ext>
            </p:extLst>
          </p:nvPr>
        </p:nvGraphicFramePr>
        <p:xfrm>
          <a:off x="6278349" y="1740907"/>
          <a:ext cx="4056610" cy="4240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8305">
                  <a:extLst>
                    <a:ext uri="{9D8B030D-6E8A-4147-A177-3AD203B41FA5}">
                      <a16:colId xmlns:a16="http://schemas.microsoft.com/office/drawing/2014/main" val="3438958527"/>
                    </a:ext>
                  </a:extLst>
                </a:gridCol>
                <a:gridCol w="2028305">
                  <a:extLst>
                    <a:ext uri="{9D8B030D-6E8A-4147-A177-3AD203B41FA5}">
                      <a16:colId xmlns:a16="http://schemas.microsoft.com/office/drawing/2014/main" val="3990694654"/>
                    </a:ext>
                  </a:extLst>
                </a:gridCol>
              </a:tblGrid>
              <a:tr h="53000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poke_id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trainer_id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42519"/>
                  </a:ext>
                </a:extLst>
              </a:tr>
              <a:tr h="5300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858756"/>
                  </a:ext>
                </a:extLst>
              </a:tr>
              <a:tr h="5300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824016"/>
                  </a:ext>
                </a:extLst>
              </a:tr>
              <a:tr h="5300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560413"/>
                  </a:ext>
                </a:extLst>
              </a:tr>
              <a:tr h="5300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002927"/>
                  </a:ext>
                </a:extLst>
              </a:tr>
              <a:tr h="5300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585440"/>
                  </a:ext>
                </a:extLst>
              </a:tr>
              <a:tr h="5300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26674"/>
                  </a:ext>
                </a:extLst>
              </a:tr>
              <a:tr h="5300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92783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945CDA0-F4BC-E832-22F9-E0F08E0DD95E}"/>
              </a:ext>
            </a:extLst>
          </p:cNvPr>
          <p:cNvSpPr txBox="1"/>
          <p:nvPr/>
        </p:nvSpPr>
        <p:spPr>
          <a:xfrm>
            <a:off x="1132074" y="2141346"/>
            <a:ext cx="45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tamaran" panose="020B0604020202020204"/>
              </a:rPr>
              <a:t>Table: </a:t>
            </a:r>
            <a:r>
              <a:rPr lang="en-US" sz="3200" b="1" dirty="0">
                <a:latin typeface="Catamaran" panose="020B0604020202020204"/>
              </a:rPr>
              <a:t>trainers</a:t>
            </a:r>
          </a:p>
        </p:txBody>
      </p:sp>
    </p:spTree>
    <p:extLst>
      <p:ext uri="{BB962C8B-B14F-4D97-AF65-F5344CB8AC3E}">
        <p14:creationId xmlns:p14="http://schemas.microsoft.com/office/powerpoint/2010/main" val="2047403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dirty="0"/>
              <a:t>Queries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08A863-A533-45E8-83D3-C5A16738A878}"/>
              </a:ext>
            </a:extLst>
          </p:cNvPr>
          <p:cNvSpPr txBox="1"/>
          <p:nvPr/>
        </p:nvSpPr>
        <p:spPr>
          <a:xfrm>
            <a:off x="1085273" y="1634836"/>
            <a:ext cx="42764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atamaran" panose="020B0604020202020204"/>
              </a:rPr>
              <a:t>Q: How do I get all </a:t>
            </a:r>
            <a:r>
              <a:rPr lang="en-US" sz="3600" dirty="0" err="1">
                <a:latin typeface="Catamaran" panose="020B0604020202020204"/>
              </a:rPr>
              <a:t>pokemon</a:t>
            </a:r>
            <a:r>
              <a:rPr lang="en-US" sz="3600" dirty="0">
                <a:latin typeface="Catamaran" panose="020B0604020202020204"/>
              </a:rPr>
              <a:t> that Andrew trains?</a:t>
            </a: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51793A2-7ABE-62DF-4412-07AA7061A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651" y="601343"/>
            <a:ext cx="4706022" cy="5734991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4B39711-598E-5496-90FC-DBB45D820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28" y="1581538"/>
            <a:ext cx="4792052" cy="4174671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D3F72FB-651A-4425-55BA-1019AE1458AA}"/>
              </a:ext>
            </a:extLst>
          </p:cNvPr>
          <p:cNvSpPr/>
          <p:nvPr/>
        </p:nvSpPr>
        <p:spPr>
          <a:xfrm>
            <a:off x="1460009" y="2728044"/>
            <a:ext cx="1758073" cy="36879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41AC7E4-CB0B-55A3-90FF-56BA1A8D1BD2}"/>
              </a:ext>
            </a:extLst>
          </p:cNvPr>
          <p:cNvSpPr/>
          <p:nvPr/>
        </p:nvSpPr>
        <p:spPr>
          <a:xfrm>
            <a:off x="1981201" y="3577611"/>
            <a:ext cx="2206852" cy="36879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66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8" y="561058"/>
            <a:ext cx="10623544" cy="765548"/>
          </a:xfrm>
        </p:spPr>
        <p:txBody>
          <a:bodyPr/>
          <a:lstStyle/>
          <a:p>
            <a:r>
              <a:rPr lang="en-US" dirty="0"/>
              <a:t>Association tables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dirty="0"/>
              <a:t>Queries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F731A2-DBB3-DBD2-07E7-D9EE778F6701}"/>
              </a:ext>
            </a:extLst>
          </p:cNvPr>
          <p:cNvSpPr/>
          <p:nvPr/>
        </p:nvSpPr>
        <p:spPr>
          <a:xfrm>
            <a:off x="1394692" y="1930401"/>
            <a:ext cx="1740394" cy="14099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/>
              <a:t>Trainers</a:t>
            </a:r>
            <a:endParaRPr lang="en-US" sz="2400" dirty="0"/>
          </a:p>
          <a:p>
            <a:r>
              <a:rPr lang="en-US" sz="2400" dirty="0"/>
              <a:t>id</a:t>
            </a:r>
          </a:p>
          <a:p>
            <a:r>
              <a:rPr lang="en-US" sz="2400" dirty="0"/>
              <a:t>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38DBF1-1D2B-3C48-182A-97136140D428}"/>
              </a:ext>
            </a:extLst>
          </p:cNvPr>
          <p:cNvSpPr/>
          <p:nvPr/>
        </p:nvSpPr>
        <p:spPr>
          <a:xfrm>
            <a:off x="8661683" y="1934031"/>
            <a:ext cx="2189818" cy="245032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/>
              <a:t>pokemon</a:t>
            </a:r>
            <a:endParaRPr lang="en-US" sz="2400" dirty="0"/>
          </a:p>
          <a:p>
            <a:r>
              <a:rPr lang="en-US" sz="2400" dirty="0"/>
              <a:t>id</a:t>
            </a:r>
          </a:p>
          <a:p>
            <a:r>
              <a:rPr lang="en-US" sz="2400" dirty="0"/>
              <a:t>Name</a:t>
            </a:r>
          </a:p>
          <a:p>
            <a:r>
              <a:rPr lang="en-US" sz="2400" dirty="0"/>
              <a:t>type_1</a:t>
            </a:r>
          </a:p>
          <a:p>
            <a:r>
              <a:rPr lang="en-US" sz="2400" dirty="0"/>
              <a:t>type_2</a:t>
            </a:r>
          </a:p>
          <a:p>
            <a:r>
              <a:rPr lang="en-US" sz="2400" dirty="0"/>
              <a:t>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EEE622-F8FB-38C0-C03B-5B48353C3CD0}"/>
              </a:ext>
            </a:extLst>
          </p:cNvPr>
          <p:cNvSpPr/>
          <p:nvPr/>
        </p:nvSpPr>
        <p:spPr>
          <a:xfrm>
            <a:off x="4894024" y="1930401"/>
            <a:ext cx="2189818" cy="140995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/>
              <a:t>partnerships</a:t>
            </a:r>
            <a:endParaRPr lang="en-US" sz="2400" dirty="0"/>
          </a:p>
          <a:p>
            <a:r>
              <a:rPr lang="en-US" sz="2400" dirty="0" err="1"/>
              <a:t>trainer_id</a:t>
            </a:r>
            <a:endParaRPr lang="en-US" sz="2400" dirty="0"/>
          </a:p>
          <a:p>
            <a:r>
              <a:rPr lang="en-US" sz="2400" dirty="0" err="1"/>
              <a:t>pokemon_id</a:t>
            </a:r>
            <a:endParaRPr lang="en-US" sz="2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1214C7-1051-A194-66AC-9A9075605F66}"/>
              </a:ext>
            </a:extLst>
          </p:cNvPr>
          <p:cNvCxnSpPr>
            <a:cxnSpLocks/>
          </p:cNvCxnSpPr>
          <p:nvPr/>
        </p:nvCxnSpPr>
        <p:spPr>
          <a:xfrm>
            <a:off x="2038739" y="2549236"/>
            <a:ext cx="2920481" cy="0"/>
          </a:xfrm>
          <a:prstGeom prst="straightConnector1">
            <a:avLst/>
          </a:prstGeom>
          <a:ln w="57150">
            <a:solidFill>
              <a:schemeClr val="accent4">
                <a:lumMod val="1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CD8EF33-B2D8-EF9D-9B6F-9C8977C1E2F3}"/>
              </a:ext>
            </a:extLst>
          </p:cNvPr>
          <p:cNvCxnSpPr>
            <a:cxnSpLocks/>
          </p:cNvCxnSpPr>
          <p:nvPr/>
        </p:nvCxnSpPr>
        <p:spPr>
          <a:xfrm flipV="1">
            <a:off x="6665167" y="2549236"/>
            <a:ext cx="2058955" cy="353008"/>
          </a:xfrm>
          <a:prstGeom prst="straightConnector1">
            <a:avLst/>
          </a:prstGeom>
          <a:ln w="57150">
            <a:solidFill>
              <a:schemeClr val="accent4">
                <a:lumMod val="1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ight Brace 14">
            <a:extLst>
              <a:ext uri="{FF2B5EF4-FFF2-40B4-BE49-F238E27FC236}">
                <a16:creationId xmlns:a16="http://schemas.microsoft.com/office/drawing/2014/main" id="{A5AA9CC5-9904-2500-0887-1A4E85F55A8B}"/>
              </a:ext>
            </a:extLst>
          </p:cNvPr>
          <p:cNvSpPr/>
          <p:nvPr/>
        </p:nvSpPr>
        <p:spPr>
          <a:xfrm rot="6331648">
            <a:off x="5160629" y="2840102"/>
            <a:ext cx="400533" cy="1653308"/>
          </a:xfrm>
          <a:prstGeom prst="righ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C255E4-40B9-ABEB-D8C5-D1085AF9CB90}"/>
              </a:ext>
            </a:extLst>
          </p:cNvPr>
          <p:cNvSpPr txBox="1"/>
          <p:nvPr/>
        </p:nvSpPr>
        <p:spPr>
          <a:xfrm>
            <a:off x="2957569" y="3911600"/>
            <a:ext cx="35098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tamaran" panose="020B0604020202020204"/>
              </a:rPr>
              <a:t>Known as an ‘</a:t>
            </a:r>
            <a:r>
              <a:rPr lang="en-US" sz="2800" b="1" dirty="0">
                <a:latin typeface="Catamaran" panose="020B0604020202020204"/>
              </a:rPr>
              <a:t>association table</a:t>
            </a:r>
            <a:r>
              <a:rPr lang="en-US" sz="2800" dirty="0">
                <a:latin typeface="Catamaran" panose="020B0604020202020204"/>
              </a:rPr>
              <a:t>’ or ‘junction table’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FA04ED-BDBB-E787-60F2-D6A172167C6F}"/>
              </a:ext>
            </a:extLst>
          </p:cNvPr>
          <p:cNvSpPr txBox="1"/>
          <p:nvPr/>
        </p:nvSpPr>
        <p:spPr>
          <a:xfrm>
            <a:off x="1003276" y="5267671"/>
            <a:ext cx="9971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atamaran" panose="020B0604020202020204"/>
              </a:rPr>
              <a:t>Q: When are association tables a good idea? Is this one good?</a:t>
            </a:r>
          </a:p>
        </p:txBody>
      </p:sp>
    </p:spTree>
    <p:extLst>
      <p:ext uri="{BB962C8B-B14F-4D97-AF65-F5344CB8AC3E}">
        <p14:creationId xmlns:p14="http://schemas.microsoft.com/office/powerpoint/2010/main" val="4078654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8" y="561058"/>
            <a:ext cx="10623544" cy="765548"/>
          </a:xfrm>
        </p:spPr>
        <p:txBody>
          <a:bodyPr/>
          <a:lstStyle/>
          <a:p>
            <a:r>
              <a:rPr lang="en-US" dirty="0"/>
              <a:t>Association tables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dirty="0"/>
              <a:t>Queries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FA04ED-BDBB-E787-60F2-D6A172167C6F}"/>
              </a:ext>
            </a:extLst>
          </p:cNvPr>
          <p:cNvSpPr txBox="1"/>
          <p:nvPr/>
        </p:nvSpPr>
        <p:spPr>
          <a:xfrm>
            <a:off x="756354" y="1423458"/>
            <a:ext cx="35453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atamaran" panose="020B0604020202020204"/>
              </a:rPr>
              <a:t>Q: Is this a good usage of association tables?</a:t>
            </a:r>
          </a:p>
        </p:txBody>
      </p:sp>
      <p:pic>
        <p:nvPicPr>
          <p:cNvPr id="5122" name="Picture 2" descr="Applying Schemas | Atlas | Open-source database schema management tool">
            <a:extLst>
              <a:ext uri="{FF2B5EF4-FFF2-40B4-BE49-F238E27FC236}">
                <a16:creationId xmlns:a16="http://schemas.microsoft.com/office/drawing/2014/main" id="{DB277A80-D525-12F9-030C-A68854CFE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8673" y="1546258"/>
            <a:ext cx="6489215" cy="4620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FF898C-1365-529C-A3B7-68302D7C1C31}"/>
              </a:ext>
            </a:extLst>
          </p:cNvPr>
          <p:cNvSpPr txBox="1"/>
          <p:nvPr/>
        </p:nvSpPr>
        <p:spPr>
          <a:xfrm>
            <a:off x="756353" y="3773771"/>
            <a:ext cx="354539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tamaran" panose="020B0604020202020204"/>
              </a:rPr>
              <a:t>A: Yes – </a:t>
            </a:r>
            <a:r>
              <a:rPr lang="en-US" sz="3200" dirty="0">
                <a:latin typeface="Catamaran" panose="020B0604020202020204"/>
              </a:rPr>
              <a:t>post can be in many categories, and category can contain many posts. </a:t>
            </a:r>
            <a:r>
              <a:rPr lang="en-US" sz="3200" u="sng" dirty="0">
                <a:latin typeface="Catamaran" panose="020B0604020202020204"/>
              </a:rPr>
              <a:t>Many-to-many</a:t>
            </a:r>
            <a:r>
              <a:rPr lang="en-US" sz="3200" dirty="0">
                <a:latin typeface="Catamaran" panose="020B0604020202020204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6282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8" y="561058"/>
            <a:ext cx="10623544" cy="765548"/>
          </a:xfrm>
        </p:spPr>
        <p:txBody>
          <a:bodyPr/>
          <a:lstStyle/>
          <a:p>
            <a:r>
              <a:rPr lang="en-US" dirty="0"/>
              <a:t>Association tables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dirty="0"/>
              <a:t>Queries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F731A2-DBB3-DBD2-07E7-D9EE778F6701}"/>
              </a:ext>
            </a:extLst>
          </p:cNvPr>
          <p:cNvSpPr/>
          <p:nvPr/>
        </p:nvSpPr>
        <p:spPr>
          <a:xfrm>
            <a:off x="3475741" y="3429000"/>
            <a:ext cx="1740394" cy="16527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/>
              <a:t>Trainers</a:t>
            </a:r>
            <a:endParaRPr lang="en-US" sz="2400" dirty="0"/>
          </a:p>
          <a:p>
            <a:r>
              <a:rPr lang="en-US" sz="2400" dirty="0"/>
              <a:t>id</a:t>
            </a:r>
          </a:p>
          <a:p>
            <a:r>
              <a:rPr lang="en-US" sz="2400" dirty="0"/>
              <a:t>name</a:t>
            </a:r>
          </a:p>
          <a:p>
            <a:r>
              <a:rPr lang="en-US" sz="2400" dirty="0"/>
              <a:t>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38DBF1-1D2B-3C48-182A-97136140D428}"/>
              </a:ext>
            </a:extLst>
          </p:cNvPr>
          <p:cNvSpPr/>
          <p:nvPr/>
        </p:nvSpPr>
        <p:spPr>
          <a:xfrm>
            <a:off x="7079876" y="1629232"/>
            <a:ext cx="2189818" cy="2790368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/>
              <a:t>pokemon</a:t>
            </a:r>
            <a:endParaRPr lang="en-US" sz="2400" dirty="0"/>
          </a:p>
          <a:p>
            <a:r>
              <a:rPr lang="en-US" sz="2400" dirty="0"/>
              <a:t>id</a:t>
            </a:r>
          </a:p>
          <a:p>
            <a:r>
              <a:rPr lang="en-US" sz="2400" dirty="0"/>
              <a:t>name</a:t>
            </a:r>
          </a:p>
          <a:p>
            <a:r>
              <a:rPr lang="en-US" sz="2400" dirty="0"/>
              <a:t>type_1</a:t>
            </a:r>
          </a:p>
          <a:p>
            <a:r>
              <a:rPr lang="en-US" sz="2400" dirty="0"/>
              <a:t>type_2</a:t>
            </a:r>
          </a:p>
          <a:p>
            <a:r>
              <a:rPr lang="en-US" sz="2400" dirty="0"/>
              <a:t>level</a:t>
            </a:r>
          </a:p>
          <a:p>
            <a:r>
              <a:rPr lang="en-US" sz="2400" dirty="0" err="1"/>
              <a:t>trainer_id</a:t>
            </a:r>
            <a:endParaRPr lang="en-US" sz="2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1214C7-1051-A194-66AC-9A9075605F66}"/>
              </a:ext>
            </a:extLst>
          </p:cNvPr>
          <p:cNvCxnSpPr>
            <a:cxnSpLocks/>
          </p:cNvCxnSpPr>
          <p:nvPr/>
        </p:nvCxnSpPr>
        <p:spPr>
          <a:xfrm>
            <a:off x="4119788" y="4047835"/>
            <a:ext cx="2920481" cy="0"/>
          </a:xfrm>
          <a:prstGeom prst="straightConnector1">
            <a:avLst/>
          </a:prstGeom>
          <a:ln w="57150">
            <a:solidFill>
              <a:schemeClr val="accent4">
                <a:lumMod val="1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A5B5304-4B54-2ED2-21E4-56D9D4B981A5}"/>
              </a:ext>
            </a:extLst>
          </p:cNvPr>
          <p:cNvSpPr txBox="1"/>
          <p:nvPr/>
        </p:nvSpPr>
        <p:spPr>
          <a:xfrm>
            <a:off x="1061545" y="1560786"/>
            <a:ext cx="53865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tamaran" panose="020B0604020202020204"/>
              </a:rPr>
              <a:t>One-to-many: </a:t>
            </a:r>
            <a:r>
              <a:rPr lang="en-US" sz="2800" dirty="0">
                <a:latin typeface="Catamaran" panose="020B0604020202020204"/>
              </a:rPr>
              <a:t>each trainer can have multiple </a:t>
            </a:r>
            <a:r>
              <a:rPr lang="en-US" sz="2800" dirty="0" err="1">
                <a:latin typeface="Catamaran" panose="020B0604020202020204"/>
              </a:rPr>
              <a:t>pokemon</a:t>
            </a:r>
            <a:r>
              <a:rPr lang="en-US" sz="2800" dirty="0">
                <a:latin typeface="Catamaran" panose="020B0604020202020204"/>
              </a:rPr>
              <a:t>, but each </a:t>
            </a:r>
            <a:r>
              <a:rPr lang="en-US" sz="2800" dirty="0" err="1">
                <a:latin typeface="Catamaran" panose="020B0604020202020204"/>
              </a:rPr>
              <a:t>pokemon</a:t>
            </a:r>
            <a:r>
              <a:rPr lang="en-US" sz="2800" dirty="0">
                <a:latin typeface="Catamaran" panose="020B0604020202020204"/>
              </a:rPr>
              <a:t> belongs to only one trainer</a:t>
            </a:r>
          </a:p>
        </p:txBody>
      </p:sp>
    </p:spTree>
    <p:extLst>
      <p:ext uri="{BB962C8B-B14F-4D97-AF65-F5344CB8AC3E}">
        <p14:creationId xmlns:p14="http://schemas.microsoft.com/office/powerpoint/2010/main" val="2780743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10957D-D708-E0D6-1AC5-3F2C47FD89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cs50 section 7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200A4C-F910-497A-039E-21CFEFD33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Andrew Holmes 2023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64DC22-1A65-B9A2-83BF-666F74499C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1297213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8" y="561058"/>
            <a:ext cx="10623544" cy="765548"/>
          </a:xfrm>
        </p:spPr>
        <p:txBody>
          <a:bodyPr/>
          <a:lstStyle/>
          <a:p>
            <a:r>
              <a:rPr lang="en-US" dirty="0"/>
              <a:t>Association tables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dirty="0"/>
              <a:t>Queries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F731A2-DBB3-DBD2-07E7-D9EE778F6701}"/>
              </a:ext>
            </a:extLst>
          </p:cNvPr>
          <p:cNvSpPr/>
          <p:nvPr/>
        </p:nvSpPr>
        <p:spPr>
          <a:xfrm>
            <a:off x="1394692" y="1930401"/>
            <a:ext cx="1740394" cy="17616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/>
              <a:t>movies</a:t>
            </a:r>
            <a:endParaRPr lang="en-US" sz="2400" dirty="0"/>
          </a:p>
          <a:p>
            <a:r>
              <a:rPr lang="en-US" sz="2400" dirty="0"/>
              <a:t>id</a:t>
            </a:r>
          </a:p>
          <a:p>
            <a:r>
              <a:rPr lang="en-US" sz="2400" dirty="0"/>
              <a:t>Name</a:t>
            </a:r>
          </a:p>
          <a:p>
            <a:r>
              <a:rPr lang="en-US" sz="2400" dirty="0"/>
              <a:t>year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38DBF1-1D2B-3C48-182A-97136140D428}"/>
              </a:ext>
            </a:extLst>
          </p:cNvPr>
          <p:cNvSpPr/>
          <p:nvPr/>
        </p:nvSpPr>
        <p:spPr>
          <a:xfrm>
            <a:off x="8661683" y="1934031"/>
            <a:ext cx="2189818" cy="164999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/>
              <a:t>person</a:t>
            </a:r>
            <a:endParaRPr lang="en-US" sz="2400" dirty="0"/>
          </a:p>
          <a:p>
            <a:r>
              <a:rPr lang="en-US" sz="2400" dirty="0"/>
              <a:t>id</a:t>
            </a:r>
          </a:p>
          <a:p>
            <a:r>
              <a:rPr lang="en-US" sz="2400" dirty="0"/>
              <a:t>name</a:t>
            </a:r>
          </a:p>
          <a:p>
            <a:r>
              <a:rPr lang="en-US" sz="2400" dirty="0"/>
              <a:t>DOB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EEE622-F8FB-38C0-C03B-5B48353C3CD0}"/>
              </a:ext>
            </a:extLst>
          </p:cNvPr>
          <p:cNvSpPr/>
          <p:nvPr/>
        </p:nvSpPr>
        <p:spPr>
          <a:xfrm>
            <a:off x="4894024" y="1930401"/>
            <a:ext cx="2189818" cy="140995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/>
              <a:t>association</a:t>
            </a:r>
            <a:endParaRPr lang="en-US" sz="2400" dirty="0"/>
          </a:p>
          <a:p>
            <a:r>
              <a:rPr lang="en-US" sz="2400" dirty="0" err="1"/>
              <a:t>movie_id</a:t>
            </a:r>
            <a:endParaRPr lang="en-US" sz="2400" dirty="0"/>
          </a:p>
          <a:p>
            <a:r>
              <a:rPr lang="en-US" sz="2400" dirty="0" err="1"/>
              <a:t>star_id</a:t>
            </a:r>
            <a:endParaRPr lang="en-US" sz="2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1214C7-1051-A194-66AC-9A9075605F66}"/>
              </a:ext>
            </a:extLst>
          </p:cNvPr>
          <p:cNvCxnSpPr>
            <a:cxnSpLocks/>
          </p:cNvCxnSpPr>
          <p:nvPr/>
        </p:nvCxnSpPr>
        <p:spPr>
          <a:xfrm>
            <a:off x="2038739" y="2549236"/>
            <a:ext cx="2920481" cy="0"/>
          </a:xfrm>
          <a:prstGeom prst="straightConnector1">
            <a:avLst/>
          </a:prstGeom>
          <a:ln w="57150">
            <a:solidFill>
              <a:schemeClr val="accent4">
                <a:lumMod val="1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CD8EF33-B2D8-EF9D-9B6F-9C8977C1E2F3}"/>
              </a:ext>
            </a:extLst>
          </p:cNvPr>
          <p:cNvCxnSpPr>
            <a:cxnSpLocks/>
          </p:cNvCxnSpPr>
          <p:nvPr/>
        </p:nvCxnSpPr>
        <p:spPr>
          <a:xfrm flipV="1">
            <a:off x="6665167" y="2549236"/>
            <a:ext cx="2058955" cy="353008"/>
          </a:xfrm>
          <a:prstGeom prst="straightConnector1">
            <a:avLst/>
          </a:prstGeom>
          <a:ln w="57150">
            <a:solidFill>
              <a:schemeClr val="accent4">
                <a:lumMod val="1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4C7EBFE-F9C2-6784-62C5-7528EF020288}"/>
              </a:ext>
            </a:extLst>
          </p:cNvPr>
          <p:cNvSpPr txBox="1"/>
          <p:nvPr/>
        </p:nvSpPr>
        <p:spPr>
          <a:xfrm>
            <a:off x="2711669" y="4041228"/>
            <a:ext cx="66740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Many-to-many, use association tables!</a:t>
            </a:r>
          </a:p>
        </p:txBody>
      </p:sp>
    </p:spTree>
    <p:extLst>
      <p:ext uri="{BB962C8B-B14F-4D97-AF65-F5344CB8AC3E}">
        <p14:creationId xmlns:p14="http://schemas.microsoft.com/office/powerpoint/2010/main" val="2027988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40611C4-5CA8-2083-90FF-DBF206613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40228"/>
              </p:ext>
            </p:extLst>
          </p:nvPr>
        </p:nvGraphicFramePr>
        <p:xfrm>
          <a:off x="1007862" y="1505677"/>
          <a:ext cx="10141524" cy="4716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254">
                  <a:extLst>
                    <a:ext uri="{9D8B030D-6E8A-4147-A177-3AD203B41FA5}">
                      <a16:colId xmlns:a16="http://schemas.microsoft.com/office/drawing/2014/main" val="3438958527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3990694654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4004712128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90041764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3025523351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2655028557"/>
                    </a:ext>
                  </a:extLst>
                </a:gridCol>
              </a:tblGrid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type_2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Trainer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42519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Pikachu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85875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Charizard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82401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Oshawott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560413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Psychic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002927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Mudkip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Phyllis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585440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Cyndaquil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26674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Pidgey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92783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C12DD85-9D50-AE1B-84E2-A7E822BE54C1}"/>
              </a:ext>
            </a:extLst>
          </p:cNvPr>
          <p:cNvSpPr txBox="1"/>
          <p:nvPr/>
        </p:nvSpPr>
        <p:spPr>
          <a:xfrm>
            <a:off x="3653736" y="923260"/>
            <a:ext cx="45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tamaran" panose="020B0604020202020204"/>
              </a:rPr>
              <a:t>Table: </a:t>
            </a:r>
            <a:r>
              <a:rPr lang="en-US" sz="3200" b="1" dirty="0">
                <a:latin typeface="Catamaran" panose="020B0604020202020204"/>
              </a:rPr>
              <a:t>everything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B35D0-43FF-269C-5EEC-581C35A3F0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1870DDF-6C56-3FFA-AF29-8F616327AAC8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347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12DD85-9D50-AE1B-84E2-A7E822BE54C1}"/>
              </a:ext>
            </a:extLst>
          </p:cNvPr>
          <p:cNvSpPr txBox="1"/>
          <p:nvPr/>
        </p:nvSpPr>
        <p:spPr>
          <a:xfrm>
            <a:off x="3653736" y="923260"/>
            <a:ext cx="45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tamaran" panose="020B0604020202020204"/>
              </a:rPr>
              <a:t>Table: </a:t>
            </a:r>
            <a:r>
              <a:rPr lang="en-US" sz="3200" b="1" dirty="0">
                <a:latin typeface="Catamaran" panose="020B0604020202020204"/>
              </a:rPr>
              <a:t>everything</a:t>
            </a:r>
          </a:p>
        </p:txBody>
      </p:sp>
      <p:pic>
        <p:nvPicPr>
          <p:cNvPr id="10" name="Content Placeholder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9B81F5A-6ABE-F88B-2443-83895251B6C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74" y="974725"/>
            <a:ext cx="1745252" cy="500063"/>
          </a:xfrm>
        </p:spPr>
      </p:pic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1870DDF-6C56-3FFA-AF29-8F616327AAC8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Queries</a:t>
            </a:r>
            <a:endParaRPr lang="en-US" dirty="0"/>
          </a:p>
        </p:txBody>
      </p:sp>
      <p:pic>
        <p:nvPicPr>
          <p:cNvPr id="12" name="Picture 1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43822C2-3B2E-955E-87C2-A2622ED47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52" y="2046296"/>
            <a:ext cx="10860137" cy="311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580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8" y="561058"/>
            <a:ext cx="10623544" cy="765548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dirty="0"/>
              <a:t>Queries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F731A2-DBB3-DBD2-07E7-D9EE778F6701}"/>
              </a:ext>
            </a:extLst>
          </p:cNvPr>
          <p:cNvSpPr/>
          <p:nvPr/>
        </p:nvSpPr>
        <p:spPr>
          <a:xfrm>
            <a:off x="1394692" y="1930401"/>
            <a:ext cx="1740394" cy="14099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/>
              <a:t>Trainers</a:t>
            </a:r>
            <a:endParaRPr lang="en-US" sz="2400" dirty="0"/>
          </a:p>
          <a:p>
            <a:r>
              <a:rPr lang="en-US" sz="2400" dirty="0"/>
              <a:t>id</a:t>
            </a:r>
          </a:p>
          <a:p>
            <a:r>
              <a:rPr lang="en-US" sz="2400" dirty="0"/>
              <a:t>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38DBF1-1D2B-3C48-182A-97136140D428}"/>
              </a:ext>
            </a:extLst>
          </p:cNvPr>
          <p:cNvSpPr/>
          <p:nvPr/>
        </p:nvSpPr>
        <p:spPr>
          <a:xfrm>
            <a:off x="8661683" y="1934031"/>
            <a:ext cx="2189818" cy="245032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/>
              <a:t>pokemon</a:t>
            </a:r>
            <a:endParaRPr lang="en-US" sz="2400" dirty="0"/>
          </a:p>
          <a:p>
            <a:r>
              <a:rPr lang="en-US" sz="2400" dirty="0"/>
              <a:t>id</a:t>
            </a:r>
          </a:p>
          <a:p>
            <a:r>
              <a:rPr lang="en-US" sz="2400" dirty="0"/>
              <a:t>name</a:t>
            </a:r>
          </a:p>
          <a:p>
            <a:r>
              <a:rPr lang="en-US" sz="2400" dirty="0"/>
              <a:t>type_1</a:t>
            </a:r>
          </a:p>
          <a:p>
            <a:r>
              <a:rPr lang="en-US" sz="2400" dirty="0"/>
              <a:t>type_2</a:t>
            </a:r>
          </a:p>
          <a:p>
            <a:r>
              <a:rPr lang="en-US" sz="2400" dirty="0"/>
              <a:t>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EEE622-F8FB-38C0-C03B-5B48353C3CD0}"/>
              </a:ext>
            </a:extLst>
          </p:cNvPr>
          <p:cNvSpPr/>
          <p:nvPr/>
        </p:nvSpPr>
        <p:spPr>
          <a:xfrm>
            <a:off x="4894024" y="1930401"/>
            <a:ext cx="2189818" cy="140995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/>
              <a:t>partnerships</a:t>
            </a:r>
            <a:endParaRPr lang="en-US" sz="2400" dirty="0"/>
          </a:p>
          <a:p>
            <a:r>
              <a:rPr lang="en-US" sz="2400" dirty="0" err="1"/>
              <a:t>trainer_id</a:t>
            </a:r>
            <a:endParaRPr lang="en-US" sz="2400" dirty="0"/>
          </a:p>
          <a:p>
            <a:r>
              <a:rPr lang="en-US" sz="2400" dirty="0" err="1"/>
              <a:t>pokemon_id</a:t>
            </a:r>
            <a:endParaRPr lang="en-US" sz="2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1214C7-1051-A194-66AC-9A9075605F66}"/>
              </a:ext>
            </a:extLst>
          </p:cNvPr>
          <p:cNvCxnSpPr>
            <a:cxnSpLocks/>
          </p:cNvCxnSpPr>
          <p:nvPr/>
        </p:nvCxnSpPr>
        <p:spPr>
          <a:xfrm>
            <a:off x="2038739" y="2549236"/>
            <a:ext cx="2920481" cy="0"/>
          </a:xfrm>
          <a:prstGeom prst="straightConnector1">
            <a:avLst/>
          </a:prstGeom>
          <a:ln w="57150">
            <a:solidFill>
              <a:schemeClr val="accent4">
                <a:lumMod val="1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CD8EF33-B2D8-EF9D-9B6F-9C8977C1E2F3}"/>
              </a:ext>
            </a:extLst>
          </p:cNvPr>
          <p:cNvCxnSpPr>
            <a:cxnSpLocks/>
          </p:cNvCxnSpPr>
          <p:nvPr/>
        </p:nvCxnSpPr>
        <p:spPr>
          <a:xfrm flipV="1">
            <a:off x="6665167" y="2549236"/>
            <a:ext cx="2058955" cy="353008"/>
          </a:xfrm>
          <a:prstGeom prst="straightConnector1">
            <a:avLst/>
          </a:prstGeom>
          <a:ln w="57150">
            <a:solidFill>
              <a:schemeClr val="accent4">
                <a:lumMod val="1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3C6A1D5F-8986-809B-3C7F-F4D239921CDE}"/>
              </a:ext>
            </a:extLst>
          </p:cNvPr>
          <p:cNvSpPr/>
          <p:nvPr/>
        </p:nvSpPr>
        <p:spPr>
          <a:xfrm>
            <a:off x="4054910" y="3628799"/>
            <a:ext cx="3868045" cy="2668143"/>
          </a:xfrm>
          <a:prstGeom prst="rect">
            <a:avLst/>
          </a:prstGeom>
          <a:solidFill>
            <a:srgbClr val="002060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/>
              <a:t>everything</a:t>
            </a:r>
            <a:endParaRPr lang="en-US" sz="2400" dirty="0"/>
          </a:p>
          <a:p>
            <a:r>
              <a:rPr lang="en-US" sz="2400" dirty="0"/>
              <a:t>id</a:t>
            </a:r>
          </a:p>
          <a:p>
            <a:r>
              <a:rPr lang="en-US" sz="2400" dirty="0"/>
              <a:t>name</a:t>
            </a:r>
          </a:p>
          <a:p>
            <a:r>
              <a:rPr lang="en-US" sz="2400" dirty="0"/>
              <a:t>Type_1</a:t>
            </a:r>
          </a:p>
          <a:p>
            <a:r>
              <a:rPr lang="en-US" sz="2400" dirty="0"/>
              <a:t>Type_2</a:t>
            </a:r>
          </a:p>
          <a:p>
            <a:r>
              <a:rPr lang="en-US" sz="2400" dirty="0"/>
              <a:t>Level</a:t>
            </a:r>
          </a:p>
          <a:p>
            <a:r>
              <a:rPr lang="en-US" sz="2400" dirty="0" err="1"/>
              <a:t>trainer_name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6320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40611C4-5CA8-2083-90FF-DBF206613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141404"/>
              </p:ext>
            </p:extLst>
          </p:nvPr>
        </p:nvGraphicFramePr>
        <p:xfrm>
          <a:off x="262704" y="1111493"/>
          <a:ext cx="7055870" cy="4738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174">
                  <a:extLst>
                    <a:ext uri="{9D8B030D-6E8A-4147-A177-3AD203B41FA5}">
                      <a16:colId xmlns:a16="http://schemas.microsoft.com/office/drawing/2014/main" val="3438958527"/>
                    </a:ext>
                  </a:extLst>
                </a:gridCol>
                <a:gridCol w="1411174">
                  <a:extLst>
                    <a:ext uri="{9D8B030D-6E8A-4147-A177-3AD203B41FA5}">
                      <a16:colId xmlns:a16="http://schemas.microsoft.com/office/drawing/2014/main" val="3990694654"/>
                    </a:ext>
                  </a:extLst>
                </a:gridCol>
                <a:gridCol w="1411174">
                  <a:extLst>
                    <a:ext uri="{9D8B030D-6E8A-4147-A177-3AD203B41FA5}">
                      <a16:colId xmlns:a16="http://schemas.microsoft.com/office/drawing/2014/main" val="4004712128"/>
                    </a:ext>
                  </a:extLst>
                </a:gridCol>
                <a:gridCol w="1411174">
                  <a:extLst>
                    <a:ext uri="{9D8B030D-6E8A-4147-A177-3AD203B41FA5}">
                      <a16:colId xmlns:a16="http://schemas.microsoft.com/office/drawing/2014/main" val="90041764"/>
                    </a:ext>
                  </a:extLst>
                </a:gridCol>
                <a:gridCol w="1411174">
                  <a:extLst>
                    <a:ext uri="{9D8B030D-6E8A-4147-A177-3AD203B41FA5}">
                      <a16:colId xmlns:a16="http://schemas.microsoft.com/office/drawing/2014/main" val="3025523351"/>
                    </a:ext>
                  </a:extLst>
                </a:gridCol>
              </a:tblGrid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type_2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42519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Pikachu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858756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Charizard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824016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Oshawott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560413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Psychic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002927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Mudkip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585440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Cyndaquil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26674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Pidgey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927833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6EFCF18-A820-330D-03D6-AC366415FF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0982"/>
              </p:ext>
            </p:extLst>
          </p:nvPr>
        </p:nvGraphicFramePr>
        <p:xfrm>
          <a:off x="7630576" y="1118930"/>
          <a:ext cx="2028305" cy="4738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8305">
                  <a:extLst>
                    <a:ext uri="{9D8B030D-6E8A-4147-A177-3AD203B41FA5}">
                      <a16:colId xmlns:a16="http://schemas.microsoft.com/office/drawing/2014/main" val="701292714"/>
                    </a:ext>
                  </a:extLst>
                </a:gridCol>
              </a:tblGrid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poke_id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7862670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6746314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3815644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6395737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5327816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2650191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1743506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561375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C715A11-E52A-111B-E7E4-0E02232BA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724449"/>
              </p:ext>
            </p:extLst>
          </p:nvPr>
        </p:nvGraphicFramePr>
        <p:xfrm>
          <a:off x="9658881" y="1118930"/>
          <a:ext cx="2028305" cy="4738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8305">
                  <a:extLst>
                    <a:ext uri="{9D8B030D-6E8A-4147-A177-3AD203B41FA5}">
                      <a16:colId xmlns:a16="http://schemas.microsoft.com/office/drawing/2014/main" val="927210830"/>
                    </a:ext>
                  </a:extLst>
                </a:gridCol>
              </a:tblGrid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trainer_id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0509418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6098737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535491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5366423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3475007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2977302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674832"/>
                  </a:ext>
                </a:extLst>
              </a:tr>
              <a:tr h="5923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4463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1641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96296E-6 L -0.60391 -0.000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195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4.81481E-6 L -0.19115 -0.00185 " pathEditMode="fixed" rAng="0" ptsTypes="AA">
                                      <p:cBhvr>
                                        <p:cTn id="1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83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40611C4-5CA8-2083-90FF-DBF206613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550577"/>
              </p:ext>
            </p:extLst>
          </p:nvPr>
        </p:nvGraphicFramePr>
        <p:xfrm>
          <a:off x="1007862" y="1505677"/>
          <a:ext cx="10141524" cy="4716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254">
                  <a:extLst>
                    <a:ext uri="{9D8B030D-6E8A-4147-A177-3AD203B41FA5}">
                      <a16:colId xmlns:a16="http://schemas.microsoft.com/office/drawing/2014/main" val="3438958527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3990694654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4004712128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90041764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3025523351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2655028557"/>
                    </a:ext>
                  </a:extLst>
                </a:gridCol>
              </a:tblGrid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type_2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trainer_id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42519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Pikachu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85875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Charizard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82401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Oshawott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560413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Psychic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002927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Mudkip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585440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Cyndaquil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26674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Pidgey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92783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C12DD85-9D50-AE1B-84E2-A7E822BE54C1}"/>
              </a:ext>
            </a:extLst>
          </p:cNvPr>
          <p:cNvSpPr txBox="1"/>
          <p:nvPr/>
        </p:nvSpPr>
        <p:spPr>
          <a:xfrm>
            <a:off x="3653736" y="923260"/>
            <a:ext cx="45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tamaran" panose="020B0604020202020204"/>
              </a:rPr>
              <a:t>Table: </a:t>
            </a:r>
            <a:r>
              <a:rPr lang="en-US" sz="3200" b="1" dirty="0">
                <a:latin typeface="Catamaran" panose="020B0604020202020204"/>
              </a:rPr>
              <a:t>everything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B35D0-43FF-269C-5EEC-581C35A3F0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1870DDF-6C56-3FFA-AF29-8F616327AAC8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654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40611C4-5CA8-2083-90FF-DBF2066138D5}"/>
              </a:ext>
            </a:extLst>
          </p:cNvPr>
          <p:cNvGraphicFramePr>
            <a:graphicFrameLocks noGrp="1"/>
          </p:cNvGraphicFramePr>
          <p:nvPr/>
        </p:nvGraphicFramePr>
        <p:xfrm>
          <a:off x="1007862" y="1505677"/>
          <a:ext cx="10141524" cy="4716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254">
                  <a:extLst>
                    <a:ext uri="{9D8B030D-6E8A-4147-A177-3AD203B41FA5}">
                      <a16:colId xmlns:a16="http://schemas.microsoft.com/office/drawing/2014/main" val="3438958527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3990694654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4004712128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90041764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3025523351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2655028557"/>
                    </a:ext>
                  </a:extLst>
                </a:gridCol>
              </a:tblGrid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type_2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Trainer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42519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Pikachu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85875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Charizard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82401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Oshawott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560413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Psychic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002927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Mudkip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Phyllis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585440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Cyndaquil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26674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Pidgey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92783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C12DD85-9D50-AE1B-84E2-A7E822BE54C1}"/>
              </a:ext>
            </a:extLst>
          </p:cNvPr>
          <p:cNvSpPr txBox="1"/>
          <p:nvPr/>
        </p:nvSpPr>
        <p:spPr>
          <a:xfrm>
            <a:off x="3653736" y="923260"/>
            <a:ext cx="45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tamaran" panose="020B0604020202020204"/>
              </a:rPr>
              <a:t>Table: </a:t>
            </a:r>
            <a:r>
              <a:rPr lang="en-US" sz="3200" b="1" dirty="0">
                <a:latin typeface="Catamaran" panose="020B0604020202020204"/>
              </a:rPr>
              <a:t>everything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B35D0-43FF-269C-5EEC-581C35A3F0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1870DDF-6C56-3FFA-AF29-8F616327AAC8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Queries</a:t>
            </a:r>
            <a:endParaRPr lang="en-US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6FF9FA1-9396-42DE-2A4F-54D7D0424B97}"/>
              </a:ext>
            </a:extLst>
          </p:cNvPr>
          <p:cNvSpPr/>
          <p:nvPr/>
        </p:nvSpPr>
        <p:spPr>
          <a:xfrm>
            <a:off x="3584027" y="2590416"/>
            <a:ext cx="5559973" cy="2522483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Q: This isn’t quite accurate, what does it actually look like?</a:t>
            </a:r>
          </a:p>
        </p:txBody>
      </p:sp>
    </p:spTree>
    <p:extLst>
      <p:ext uri="{BB962C8B-B14F-4D97-AF65-F5344CB8AC3E}">
        <p14:creationId xmlns:p14="http://schemas.microsoft.com/office/powerpoint/2010/main" val="287183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0E7770-2000-5FE9-40F1-7755AEE68D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effectLst/>
              </a:rPr>
              <a:t>  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61FB9D-BBB8-D713-18F3-0D45E0D25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CS50 official slides save the day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96B8B2-A776-204E-1037-DC2FDFECD3F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FD8F3F-47A9-A399-237E-2DD402580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843" y="1699231"/>
            <a:ext cx="8791771" cy="4282823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FC3C3C-B518-2AC2-147A-52E41FABAB75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 dirty="0"/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30709779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0E7770-2000-5FE9-40F1-7755AEE68D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effectLst/>
              </a:rPr>
              <a:t>  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61FB9D-BBB8-D713-18F3-0D45E0D25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CS50 official slides save the day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96B8B2-A776-204E-1037-DC2FDFECD3F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FC3C3C-B518-2AC2-147A-52E41FABAB75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 dirty="0"/>
              <a:t>Queries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C3933F-5BE9-7728-9A73-FDADE9BBE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605" y="2086633"/>
            <a:ext cx="10246790" cy="32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0463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40611C4-5CA8-2083-90FF-DBF206613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8287367"/>
              </p:ext>
            </p:extLst>
          </p:nvPr>
        </p:nvGraphicFramePr>
        <p:xfrm>
          <a:off x="654227" y="1508035"/>
          <a:ext cx="10823768" cy="4778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2971">
                  <a:extLst>
                    <a:ext uri="{9D8B030D-6E8A-4147-A177-3AD203B41FA5}">
                      <a16:colId xmlns:a16="http://schemas.microsoft.com/office/drawing/2014/main" val="3990694654"/>
                    </a:ext>
                  </a:extLst>
                </a:gridCol>
                <a:gridCol w="1352971">
                  <a:extLst>
                    <a:ext uri="{9D8B030D-6E8A-4147-A177-3AD203B41FA5}">
                      <a16:colId xmlns:a16="http://schemas.microsoft.com/office/drawing/2014/main" val="4004712128"/>
                    </a:ext>
                  </a:extLst>
                </a:gridCol>
                <a:gridCol w="1352971">
                  <a:extLst>
                    <a:ext uri="{9D8B030D-6E8A-4147-A177-3AD203B41FA5}">
                      <a16:colId xmlns:a16="http://schemas.microsoft.com/office/drawing/2014/main" val="90041764"/>
                    </a:ext>
                  </a:extLst>
                </a:gridCol>
                <a:gridCol w="1352971">
                  <a:extLst>
                    <a:ext uri="{9D8B030D-6E8A-4147-A177-3AD203B41FA5}">
                      <a16:colId xmlns:a16="http://schemas.microsoft.com/office/drawing/2014/main" val="3025523351"/>
                    </a:ext>
                  </a:extLst>
                </a:gridCol>
                <a:gridCol w="1352971">
                  <a:extLst>
                    <a:ext uri="{9D8B030D-6E8A-4147-A177-3AD203B41FA5}">
                      <a16:colId xmlns:a16="http://schemas.microsoft.com/office/drawing/2014/main" val="2655028557"/>
                    </a:ext>
                  </a:extLst>
                </a:gridCol>
                <a:gridCol w="1352971">
                  <a:extLst>
                    <a:ext uri="{9D8B030D-6E8A-4147-A177-3AD203B41FA5}">
                      <a16:colId xmlns:a16="http://schemas.microsoft.com/office/drawing/2014/main" val="2562725123"/>
                    </a:ext>
                  </a:extLst>
                </a:gridCol>
                <a:gridCol w="1352971">
                  <a:extLst>
                    <a:ext uri="{9D8B030D-6E8A-4147-A177-3AD203B41FA5}">
                      <a16:colId xmlns:a16="http://schemas.microsoft.com/office/drawing/2014/main" val="2613210869"/>
                    </a:ext>
                  </a:extLst>
                </a:gridCol>
                <a:gridCol w="1352971">
                  <a:extLst>
                    <a:ext uri="{9D8B030D-6E8A-4147-A177-3AD203B41FA5}">
                      <a16:colId xmlns:a16="http://schemas.microsoft.com/office/drawing/2014/main" val="2902465641"/>
                    </a:ext>
                  </a:extLst>
                </a:gridCol>
              </a:tblGrid>
              <a:tr h="6514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type_2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trainer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badges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champion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Pokedex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42519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Pikachu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85875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Charizard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82401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Oshawott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560413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Psychic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002927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Mudkip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Phyllis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585440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Cyndaquil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26674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Pidgey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92783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C12DD85-9D50-AE1B-84E2-A7E822BE54C1}"/>
              </a:ext>
            </a:extLst>
          </p:cNvPr>
          <p:cNvSpPr txBox="1"/>
          <p:nvPr/>
        </p:nvSpPr>
        <p:spPr>
          <a:xfrm>
            <a:off x="3668892" y="928330"/>
            <a:ext cx="5338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tamaran" panose="020B0604020202020204"/>
              </a:rPr>
              <a:t>Table: </a:t>
            </a:r>
            <a:r>
              <a:rPr lang="en-US" sz="3200" b="1" dirty="0">
                <a:latin typeface="Catamaran" panose="020B0604020202020204"/>
              </a:rPr>
              <a:t>everything (extended)</a:t>
            </a: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1870DDF-6C56-3FFA-AF29-8F616327AAC8}"/>
              </a:ext>
            </a:extLst>
          </p:cNvPr>
          <p:cNvSpPr txBox="1">
            <a:spLocks/>
          </p:cNvSpPr>
          <p:nvPr/>
        </p:nvSpPr>
        <p:spPr>
          <a:xfrm>
            <a:off x="10457573" y="692621"/>
            <a:ext cx="1767840" cy="4998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Queries</a:t>
            </a:r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5EFA5E0-56A0-B40A-08A5-9EA9875BE8C9}"/>
              </a:ext>
            </a:extLst>
          </p:cNvPr>
          <p:cNvSpPr/>
          <p:nvPr/>
        </p:nvSpPr>
        <p:spPr>
          <a:xfrm>
            <a:off x="6158307" y="2192539"/>
            <a:ext cx="5232389" cy="51024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6D73F4C-23F9-3DE7-2C96-4DE920563371}"/>
              </a:ext>
            </a:extLst>
          </p:cNvPr>
          <p:cNvSpPr/>
          <p:nvPr/>
        </p:nvSpPr>
        <p:spPr>
          <a:xfrm>
            <a:off x="6158307" y="3984279"/>
            <a:ext cx="5232389" cy="51024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9CE568D-E98F-467F-ABCE-FEF7D555A752}"/>
              </a:ext>
            </a:extLst>
          </p:cNvPr>
          <p:cNvSpPr/>
          <p:nvPr/>
        </p:nvSpPr>
        <p:spPr>
          <a:xfrm>
            <a:off x="6158307" y="5135272"/>
            <a:ext cx="5232389" cy="51024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7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20F6015-8CEC-EEF7-0F2D-704B00DEF9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894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Persistent data with fast access</a:t>
            </a:r>
          </a:p>
          <a:p>
            <a:pPr marL="48894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Server-side data querying</a:t>
            </a:r>
          </a:p>
          <a:p>
            <a:pPr marL="48894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Works nicely with parallelism &amp; distributed systems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D72A99-710B-6A94-D95C-CC80A39E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databases / SQL?</a:t>
            </a:r>
          </a:p>
        </p:txBody>
      </p:sp>
    </p:spTree>
    <p:extLst>
      <p:ext uri="{BB962C8B-B14F-4D97-AF65-F5344CB8AC3E}">
        <p14:creationId xmlns:p14="http://schemas.microsoft.com/office/powerpoint/2010/main" val="2624215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vs nested queries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dirty="0"/>
              <a:t>Queries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9ACDB9-6FED-D6B6-A708-EE5AB4409F61}"/>
              </a:ext>
            </a:extLst>
          </p:cNvPr>
          <p:cNvSpPr txBox="1"/>
          <p:nvPr/>
        </p:nvSpPr>
        <p:spPr>
          <a:xfrm>
            <a:off x="937491" y="1625600"/>
            <a:ext cx="102754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JOINs are expensive! But sometimes necessary: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You want to retrieve data columns from more than one table,</a:t>
            </a:r>
          </a:p>
          <a:p>
            <a:r>
              <a:rPr lang="en-US" sz="2800" dirty="0"/>
              <a:t>		</a:t>
            </a:r>
            <a:r>
              <a:rPr lang="en-US" sz="2800" i="1" dirty="0"/>
              <a:t>e.g. trainer name and </a:t>
            </a:r>
            <a:r>
              <a:rPr lang="en-US" sz="2800" i="1" dirty="0" err="1"/>
              <a:t>pokemon</a:t>
            </a:r>
            <a:r>
              <a:rPr lang="en-US" sz="2800" i="1" dirty="0"/>
              <a:t> name in one query.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 Want to exclude rows with missing IDs/connections between tables (</a:t>
            </a:r>
            <a:r>
              <a:rPr lang="en-US" sz="2800" i="1" dirty="0"/>
              <a:t>see LEFT JOIN, INNER JOIN </a:t>
            </a:r>
            <a:r>
              <a:rPr lang="en-US" sz="2800" i="1" dirty="0" err="1"/>
              <a:t>etc</a:t>
            </a:r>
            <a:r>
              <a:rPr lang="en-US" sz="2800" i="1" dirty="0"/>
              <a:t>)</a:t>
            </a:r>
            <a:endParaRPr lang="en-US" sz="2800" dirty="0"/>
          </a:p>
          <a:p>
            <a:pPr lvl="3"/>
            <a:r>
              <a:rPr lang="en-US" sz="2800" dirty="0"/>
              <a:t>	</a:t>
            </a:r>
          </a:p>
          <a:p>
            <a:pPr lvl="3"/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547531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34082BC6-F10C-10FF-47E8-7E47892FE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0066" y="3288333"/>
            <a:ext cx="6525333" cy="1122400"/>
          </a:xfrm>
        </p:spPr>
        <p:txBody>
          <a:bodyPr/>
          <a:lstStyle/>
          <a:p>
            <a:r>
              <a:rPr lang="en-US" dirty="0"/>
              <a:t>PSET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C743B776-FB51-3F95-D449-08B03E193EE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2" name="Subtitle 15">
            <a:extLst>
              <a:ext uri="{FF2B5EF4-FFF2-40B4-BE49-F238E27FC236}">
                <a16:creationId xmlns:a16="http://schemas.microsoft.com/office/drawing/2014/main" id="{8AFD4C03-1394-1B12-29E1-253790673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0067" y="4486467"/>
            <a:ext cx="4447600" cy="547600"/>
          </a:xfrm>
        </p:spPr>
        <p:txBody>
          <a:bodyPr/>
          <a:lstStyle/>
          <a:p>
            <a:r>
              <a:rPr lang="en-US" dirty="0"/>
              <a:t>Week ahead</a:t>
            </a:r>
          </a:p>
        </p:txBody>
      </p:sp>
    </p:spTree>
    <p:extLst>
      <p:ext uri="{BB962C8B-B14F-4D97-AF65-F5344CB8AC3E}">
        <p14:creationId xmlns:p14="http://schemas.microsoft.com/office/powerpoint/2010/main" val="3678983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95150A-7FB5-2FF6-5659-668575A98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4800" dirty="0"/>
              <a:t>Let’s work in partners on the PSET for a while!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89465ED-3547-E791-67A1-B89C2A06B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DF5C385-DA4A-5821-2CD8-827493B168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tx2">
              <a:lumMod val="10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PSET</a:t>
            </a:r>
          </a:p>
        </p:txBody>
      </p:sp>
    </p:spTree>
    <p:extLst>
      <p:ext uri="{BB962C8B-B14F-4D97-AF65-F5344CB8AC3E}">
        <p14:creationId xmlns:p14="http://schemas.microsoft.com/office/powerpoint/2010/main" val="1363191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090EAD-DE76-D600-046D-80FCD429D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Today’s plan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C4BC4A6-2030-8EE4-3971-E28BBA10DE65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272228" y="2243800"/>
            <a:ext cx="3450000" cy="703600"/>
          </a:xfrm>
        </p:spPr>
        <p:txBody>
          <a:bodyPr/>
          <a:lstStyle/>
          <a:p>
            <a:r>
              <a:rPr lang="en-US" sz="4000" dirty="0"/>
              <a:t>SELECT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0EDF345-173B-F114-E94B-367A18B75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2228" y="2924233"/>
            <a:ext cx="2790000" cy="646400"/>
          </a:xfrm>
        </p:spPr>
        <p:txBody>
          <a:bodyPr/>
          <a:lstStyle/>
          <a:p>
            <a:r>
              <a:rPr lang="en-US" sz="2400" dirty="0"/>
              <a:t>Get data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C6DF738-000B-90A8-C607-A197978E8EBF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7735620" y="2142215"/>
            <a:ext cx="3496380" cy="703600"/>
          </a:xfrm>
        </p:spPr>
        <p:txBody>
          <a:bodyPr/>
          <a:lstStyle/>
          <a:p>
            <a:r>
              <a:rPr lang="en-US" sz="4000" dirty="0"/>
              <a:t>Complex queries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ECDC5B8-D09B-A336-2F2F-A6480C8957C1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7735620" y="2879132"/>
            <a:ext cx="3391130" cy="646400"/>
          </a:xfrm>
        </p:spPr>
        <p:txBody>
          <a:bodyPr/>
          <a:lstStyle/>
          <a:p>
            <a:r>
              <a:rPr lang="en-US" sz="2400" dirty="0"/>
              <a:t>Nested queries, JOINs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ED835D1-E1F9-710B-1B23-BEAE1A87414B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2272227" y="4295767"/>
            <a:ext cx="4091251" cy="703600"/>
          </a:xfrm>
        </p:spPr>
        <p:txBody>
          <a:bodyPr/>
          <a:lstStyle/>
          <a:p>
            <a:r>
              <a:rPr lang="en-US" sz="4000" dirty="0"/>
              <a:t>CREATE/INSERT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AE7EB55C-0750-E2DD-8910-220E45EFCDE6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2272228" y="5078101"/>
            <a:ext cx="2790000" cy="646400"/>
          </a:xfrm>
        </p:spPr>
        <p:txBody>
          <a:bodyPr/>
          <a:lstStyle/>
          <a:p>
            <a:r>
              <a:rPr lang="en-US" sz="2400" dirty="0"/>
              <a:t>Modifying data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DFA6CD3-F4FD-286B-A2A3-B0C23AE107E1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7735621" y="4295767"/>
            <a:ext cx="3050400" cy="703600"/>
          </a:xfrm>
        </p:spPr>
        <p:txBody>
          <a:bodyPr/>
          <a:lstStyle/>
          <a:p>
            <a:r>
              <a:rPr lang="en-US" sz="4000" dirty="0"/>
              <a:t>PSET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7E1004D-50D3-B113-D88F-C233224E2823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7735624" y="4976196"/>
            <a:ext cx="2790000" cy="646400"/>
          </a:xfrm>
        </p:spPr>
        <p:txBody>
          <a:bodyPr/>
          <a:lstStyle/>
          <a:p>
            <a:r>
              <a:rPr lang="en-US" sz="2400" dirty="0"/>
              <a:t>Doing the thing </a:t>
            </a:r>
            <a:r>
              <a:rPr lang="en-US" sz="2400" dirty="0">
                <a:sym typeface="Wingdings" panose="05000000000000000000" pitchFamily="2" charset="2"/>
              </a:rPr>
              <a:t></a:t>
            </a:r>
            <a:endParaRPr lang="en-US" sz="2400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31E5D559-C177-C914-F573-CBB708A96FD2}"/>
              </a:ext>
            </a:extLst>
          </p:cNvPr>
          <p:cNvSpPr>
            <a:spLocks noGrp="1"/>
          </p:cNvSpPr>
          <p:nvPr>
            <p:ph type="title" idx="9"/>
          </p:nvPr>
        </p:nvSpPr>
        <p:spPr>
          <a:xfrm>
            <a:off x="1263175" y="2295134"/>
            <a:ext cx="972000" cy="703600"/>
          </a:xfrm>
        </p:spPr>
        <p:txBody>
          <a:bodyPr/>
          <a:lstStyle/>
          <a:p>
            <a:r>
              <a:rPr lang="en-US" sz="6000" dirty="0"/>
              <a:t>01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7B8D423-E77E-E321-F285-BB8BE8B5477A}"/>
              </a:ext>
            </a:extLst>
          </p:cNvPr>
          <p:cNvSpPr>
            <a:spLocks noGrp="1"/>
          </p:cNvSpPr>
          <p:nvPr>
            <p:ph type="title" idx="13"/>
          </p:nvPr>
        </p:nvSpPr>
        <p:spPr>
          <a:xfrm>
            <a:off x="1263175" y="4295767"/>
            <a:ext cx="972000" cy="703600"/>
          </a:xfrm>
        </p:spPr>
        <p:txBody>
          <a:bodyPr/>
          <a:lstStyle/>
          <a:p>
            <a:r>
              <a:rPr lang="en-US" sz="6000" dirty="0"/>
              <a:t>02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DE00A956-561F-C241-29E2-1413DC72AEA4}"/>
              </a:ext>
            </a:extLst>
          </p:cNvPr>
          <p:cNvSpPr>
            <a:spLocks noGrp="1"/>
          </p:cNvSpPr>
          <p:nvPr>
            <p:ph type="title" idx="14"/>
          </p:nvPr>
        </p:nvSpPr>
        <p:spPr>
          <a:xfrm>
            <a:off x="6726538" y="2276400"/>
            <a:ext cx="972000" cy="703600"/>
          </a:xfrm>
        </p:spPr>
        <p:txBody>
          <a:bodyPr/>
          <a:lstStyle/>
          <a:p>
            <a:r>
              <a:rPr lang="en-US" sz="6000" dirty="0"/>
              <a:t>03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30EF437A-5C72-4A49-0B66-B13519EF5D85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6726538" y="4295767"/>
            <a:ext cx="972000" cy="703600"/>
          </a:xfrm>
        </p:spPr>
        <p:txBody>
          <a:bodyPr/>
          <a:lstStyle/>
          <a:p>
            <a:r>
              <a:rPr lang="en-US" sz="6000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277267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34082BC6-F10C-10FF-47E8-7E47892FE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C743B776-FB51-3F95-D449-08B03E193EE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0B49D9B1-F5E2-754A-2C4A-9B61543DD4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Getting data</a:t>
            </a:r>
          </a:p>
        </p:txBody>
      </p:sp>
    </p:spTree>
    <p:extLst>
      <p:ext uri="{BB962C8B-B14F-4D97-AF65-F5344CB8AC3E}">
        <p14:creationId xmlns:p14="http://schemas.microsoft.com/office/powerpoint/2010/main" val="2314908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structure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6306941-0813-A771-69D4-89BCE45ADFC1}"/>
              </a:ext>
            </a:extLst>
          </p:cNvPr>
          <p:cNvSpPr/>
          <p:nvPr/>
        </p:nvSpPr>
        <p:spPr>
          <a:xfrm>
            <a:off x="881743" y="1475233"/>
            <a:ext cx="10508953" cy="4821710"/>
          </a:xfrm>
          <a:prstGeom prst="roundRect">
            <a:avLst/>
          </a:prstGeom>
          <a:noFill/>
          <a:ln w="571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5C7C0-7C71-1A4D-964E-A494676F90CC}"/>
              </a:ext>
            </a:extLst>
          </p:cNvPr>
          <p:cNvSpPr txBox="1"/>
          <p:nvPr/>
        </p:nvSpPr>
        <p:spPr>
          <a:xfrm>
            <a:off x="1283571" y="1666128"/>
            <a:ext cx="2667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  <a:latin typeface="Catamaran" panose="020B0604020202020204"/>
              </a:rPr>
              <a:t>Database file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A79AFBB-B5D4-2BBF-78E2-398A891A92EB}"/>
              </a:ext>
            </a:extLst>
          </p:cNvPr>
          <p:cNvSpPr/>
          <p:nvPr/>
        </p:nvSpPr>
        <p:spPr>
          <a:xfrm>
            <a:off x="1268020" y="2479119"/>
            <a:ext cx="5058135" cy="3539126"/>
          </a:xfrm>
          <a:prstGeom prst="roundRect">
            <a:avLst/>
          </a:prstGeom>
          <a:noFill/>
          <a:ln w="5715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8A3C35D-18A5-39F3-F07B-AF7ED5164845}"/>
              </a:ext>
            </a:extLst>
          </p:cNvPr>
          <p:cNvSpPr/>
          <p:nvPr/>
        </p:nvSpPr>
        <p:spPr>
          <a:xfrm>
            <a:off x="6878828" y="2479118"/>
            <a:ext cx="3835825" cy="3049267"/>
          </a:xfrm>
          <a:prstGeom prst="roundRect">
            <a:avLst/>
          </a:prstGeom>
          <a:noFill/>
          <a:ln w="5715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7994AC-E32C-E405-36A7-A36CFCC29540}"/>
              </a:ext>
            </a:extLst>
          </p:cNvPr>
          <p:cNvSpPr txBox="1"/>
          <p:nvPr/>
        </p:nvSpPr>
        <p:spPr>
          <a:xfrm>
            <a:off x="1444618" y="2560312"/>
            <a:ext cx="3183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  <a:latin typeface="Catamaran" panose="020B0604020202020204"/>
              </a:rPr>
              <a:t>Table: </a:t>
            </a:r>
            <a:r>
              <a:rPr lang="en-US" sz="3200" b="1" dirty="0" err="1">
                <a:solidFill>
                  <a:srgbClr val="00B050"/>
                </a:solidFill>
                <a:latin typeface="Catamaran" panose="020B0604020202020204"/>
              </a:rPr>
              <a:t>pokemon</a:t>
            </a:r>
            <a:endParaRPr lang="en-US" sz="3200" b="1" dirty="0">
              <a:solidFill>
                <a:srgbClr val="00B050"/>
              </a:solidFill>
              <a:latin typeface="Catamaran" panose="020B060402020202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2BBAB0-E224-5F9F-2214-DD25CA2FA790}"/>
              </a:ext>
            </a:extLst>
          </p:cNvPr>
          <p:cNvSpPr txBox="1"/>
          <p:nvPr/>
        </p:nvSpPr>
        <p:spPr>
          <a:xfrm>
            <a:off x="7083418" y="2560312"/>
            <a:ext cx="3183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  <a:latin typeface="Catamaran" panose="020B0604020202020204"/>
              </a:rPr>
              <a:t>Table: trainers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5E10709-11A4-857D-C1BE-B8EAD23BA3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7344800"/>
              </p:ext>
            </p:extLst>
          </p:nvPr>
        </p:nvGraphicFramePr>
        <p:xfrm>
          <a:off x="1570183" y="3254788"/>
          <a:ext cx="4473927" cy="19014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1309">
                  <a:extLst>
                    <a:ext uri="{9D8B030D-6E8A-4147-A177-3AD203B41FA5}">
                      <a16:colId xmlns:a16="http://schemas.microsoft.com/office/drawing/2014/main" val="3412458893"/>
                    </a:ext>
                  </a:extLst>
                </a:gridCol>
                <a:gridCol w="1491309">
                  <a:extLst>
                    <a:ext uri="{9D8B030D-6E8A-4147-A177-3AD203B41FA5}">
                      <a16:colId xmlns:a16="http://schemas.microsoft.com/office/drawing/2014/main" val="1707620357"/>
                    </a:ext>
                  </a:extLst>
                </a:gridCol>
                <a:gridCol w="1491309">
                  <a:extLst>
                    <a:ext uri="{9D8B030D-6E8A-4147-A177-3AD203B41FA5}">
                      <a16:colId xmlns:a16="http://schemas.microsoft.com/office/drawing/2014/main" val="584911961"/>
                    </a:ext>
                  </a:extLst>
                </a:gridCol>
              </a:tblGrid>
              <a:tr h="461098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type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8432732"/>
                  </a:ext>
                </a:extLst>
              </a:tr>
              <a:tr h="4610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Pikachu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968892"/>
                  </a:ext>
                </a:extLst>
              </a:tr>
              <a:tr h="4610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Oshawott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940917"/>
                  </a:ext>
                </a:extLst>
              </a:tr>
              <a:tr h="4610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Pidgey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5412259"/>
                  </a:ext>
                </a:extLst>
              </a:tr>
            </a:tbl>
          </a:graphicData>
        </a:graphic>
      </p:graphicFrame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65D3F7F-60B6-F0B1-3FFD-65014D6135C4}"/>
              </a:ext>
            </a:extLst>
          </p:cNvPr>
          <p:cNvSpPr/>
          <p:nvPr/>
        </p:nvSpPr>
        <p:spPr>
          <a:xfrm>
            <a:off x="2992321" y="3145087"/>
            <a:ext cx="1609531" cy="2658554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4432B4-6C34-EE90-1181-80F37CAB6B78}"/>
              </a:ext>
            </a:extLst>
          </p:cNvPr>
          <p:cNvSpPr txBox="1"/>
          <p:nvPr/>
        </p:nvSpPr>
        <p:spPr>
          <a:xfrm>
            <a:off x="3073102" y="5099180"/>
            <a:ext cx="1468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Catamaran" panose="020B0604020202020204"/>
              </a:rPr>
              <a:t>column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A4497A4-434C-85E1-5C5F-56F853900B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5072936"/>
              </p:ext>
            </p:extLst>
          </p:nvPr>
        </p:nvGraphicFramePr>
        <p:xfrm>
          <a:off x="7193106" y="3145086"/>
          <a:ext cx="3183366" cy="1832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1683">
                  <a:extLst>
                    <a:ext uri="{9D8B030D-6E8A-4147-A177-3AD203B41FA5}">
                      <a16:colId xmlns:a16="http://schemas.microsoft.com/office/drawing/2014/main" val="3412458893"/>
                    </a:ext>
                  </a:extLst>
                </a:gridCol>
                <a:gridCol w="1591683">
                  <a:extLst>
                    <a:ext uri="{9D8B030D-6E8A-4147-A177-3AD203B41FA5}">
                      <a16:colId xmlns:a16="http://schemas.microsoft.com/office/drawing/2014/main" val="1707620357"/>
                    </a:ext>
                  </a:extLst>
                </a:gridCol>
              </a:tblGrid>
              <a:tr h="659338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name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8432732"/>
                  </a:ext>
                </a:extLst>
              </a:tr>
              <a:tr h="5867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968892"/>
                  </a:ext>
                </a:extLst>
              </a:tr>
              <a:tr h="5867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940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637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10" grpId="0"/>
      <p:bldP spid="11" grpId="0"/>
      <p:bldP spid="13" grpId="0" animBg="1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structure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6306941-0813-A771-69D4-89BCE45ADFC1}"/>
              </a:ext>
            </a:extLst>
          </p:cNvPr>
          <p:cNvSpPr/>
          <p:nvPr/>
        </p:nvSpPr>
        <p:spPr>
          <a:xfrm>
            <a:off x="881743" y="1475233"/>
            <a:ext cx="10508953" cy="4821710"/>
          </a:xfrm>
          <a:prstGeom prst="roundRect">
            <a:avLst/>
          </a:prstGeom>
          <a:noFill/>
          <a:ln w="571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5C7C0-7C71-1A4D-964E-A494676F90CC}"/>
              </a:ext>
            </a:extLst>
          </p:cNvPr>
          <p:cNvSpPr txBox="1"/>
          <p:nvPr/>
        </p:nvSpPr>
        <p:spPr>
          <a:xfrm>
            <a:off x="1283571" y="1666128"/>
            <a:ext cx="2667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  <a:latin typeface="Catamaran" panose="020B0604020202020204"/>
              </a:rPr>
              <a:t>Database file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A79AFBB-B5D4-2BBF-78E2-398A891A92EB}"/>
              </a:ext>
            </a:extLst>
          </p:cNvPr>
          <p:cNvSpPr/>
          <p:nvPr/>
        </p:nvSpPr>
        <p:spPr>
          <a:xfrm>
            <a:off x="1268020" y="2479119"/>
            <a:ext cx="5058135" cy="3539126"/>
          </a:xfrm>
          <a:prstGeom prst="roundRect">
            <a:avLst/>
          </a:prstGeom>
          <a:noFill/>
          <a:ln w="5715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8A3C35D-18A5-39F3-F07B-AF7ED5164845}"/>
              </a:ext>
            </a:extLst>
          </p:cNvPr>
          <p:cNvSpPr/>
          <p:nvPr/>
        </p:nvSpPr>
        <p:spPr>
          <a:xfrm>
            <a:off x="6940513" y="1849302"/>
            <a:ext cx="3835825" cy="2741360"/>
          </a:xfrm>
          <a:prstGeom prst="roundRect">
            <a:avLst/>
          </a:prstGeom>
          <a:noFill/>
          <a:ln w="5715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7994AC-E32C-E405-36A7-A36CFCC29540}"/>
              </a:ext>
            </a:extLst>
          </p:cNvPr>
          <p:cNvSpPr txBox="1"/>
          <p:nvPr/>
        </p:nvSpPr>
        <p:spPr>
          <a:xfrm>
            <a:off x="1444618" y="2560312"/>
            <a:ext cx="3183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  <a:latin typeface="Catamaran" panose="020B0604020202020204"/>
              </a:rPr>
              <a:t>Table: </a:t>
            </a:r>
            <a:r>
              <a:rPr lang="en-US" sz="3200" b="1" dirty="0" err="1">
                <a:solidFill>
                  <a:srgbClr val="00B050"/>
                </a:solidFill>
                <a:latin typeface="Catamaran" panose="020B0604020202020204"/>
              </a:rPr>
              <a:t>pokemon</a:t>
            </a:r>
            <a:endParaRPr lang="en-US" sz="3200" b="1" dirty="0">
              <a:solidFill>
                <a:srgbClr val="00B050"/>
              </a:solidFill>
              <a:latin typeface="Catamaran" panose="020B060402020202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2BBAB0-E224-5F9F-2214-DD25CA2FA790}"/>
              </a:ext>
            </a:extLst>
          </p:cNvPr>
          <p:cNvSpPr txBox="1"/>
          <p:nvPr/>
        </p:nvSpPr>
        <p:spPr>
          <a:xfrm>
            <a:off x="7145103" y="1930495"/>
            <a:ext cx="3183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  <a:latin typeface="Catamaran" panose="020B0604020202020204"/>
              </a:rPr>
              <a:t>Table: trainers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5E10709-11A4-857D-C1BE-B8EAD23BA3A0}"/>
              </a:ext>
            </a:extLst>
          </p:cNvPr>
          <p:cNvGraphicFramePr>
            <a:graphicFrameLocks noGrp="1"/>
          </p:cNvGraphicFramePr>
          <p:nvPr/>
        </p:nvGraphicFramePr>
        <p:xfrm>
          <a:off x="1570183" y="3254788"/>
          <a:ext cx="4473927" cy="19014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1309">
                  <a:extLst>
                    <a:ext uri="{9D8B030D-6E8A-4147-A177-3AD203B41FA5}">
                      <a16:colId xmlns:a16="http://schemas.microsoft.com/office/drawing/2014/main" val="3412458893"/>
                    </a:ext>
                  </a:extLst>
                </a:gridCol>
                <a:gridCol w="1491309">
                  <a:extLst>
                    <a:ext uri="{9D8B030D-6E8A-4147-A177-3AD203B41FA5}">
                      <a16:colId xmlns:a16="http://schemas.microsoft.com/office/drawing/2014/main" val="1707620357"/>
                    </a:ext>
                  </a:extLst>
                </a:gridCol>
                <a:gridCol w="1491309">
                  <a:extLst>
                    <a:ext uri="{9D8B030D-6E8A-4147-A177-3AD203B41FA5}">
                      <a16:colId xmlns:a16="http://schemas.microsoft.com/office/drawing/2014/main" val="584911961"/>
                    </a:ext>
                  </a:extLst>
                </a:gridCol>
              </a:tblGrid>
              <a:tr h="461098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type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8432732"/>
                  </a:ext>
                </a:extLst>
              </a:tr>
              <a:tr h="4610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Pikachu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968892"/>
                  </a:ext>
                </a:extLst>
              </a:tr>
              <a:tr h="4610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Oshawott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940917"/>
                  </a:ext>
                </a:extLst>
              </a:tr>
              <a:tr h="4610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Pidgey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5412259"/>
                  </a:ext>
                </a:extLst>
              </a:tr>
            </a:tbl>
          </a:graphicData>
        </a:graphic>
      </p:graphicFrame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65D3F7F-60B6-F0B1-3FFD-65014D6135C4}"/>
              </a:ext>
            </a:extLst>
          </p:cNvPr>
          <p:cNvSpPr/>
          <p:nvPr/>
        </p:nvSpPr>
        <p:spPr>
          <a:xfrm>
            <a:off x="2992321" y="3145087"/>
            <a:ext cx="1609531" cy="2658554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4432B4-6C34-EE90-1181-80F37CAB6B78}"/>
              </a:ext>
            </a:extLst>
          </p:cNvPr>
          <p:cNvSpPr txBox="1"/>
          <p:nvPr/>
        </p:nvSpPr>
        <p:spPr>
          <a:xfrm>
            <a:off x="3073102" y="5099180"/>
            <a:ext cx="1468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Catamaran" panose="020B0604020202020204"/>
              </a:rPr>
              <a:t>column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A4497A4-434C-85E1-5C5F-56F853900B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765534"/>
              </p:ext>
            </p:extLst>
          </p:nvPr>
        </p:nvGraphicFramePr>
        <p:xfrm>
          <a:off x="7254791" y="2515269"/>
          <a:ext cx="3183366" cy="1832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1683">
                  <a:extLst>
                    <a:ext uri="{9D8B030D-6E8A-4147-A177-3AD203B41FA5}">
                      <a16:colId xmlns:a16="http://schemas.microsoft.com/office/drawing/2014/main" val="3412458893"/>
                    </a:ext>
                  </a:extLst>
                </a:gridCol>
                <a:gridCol w="1591683">
                  <a:extLst>
                    <a:ext uri="{9D8B030D-6E8A-4147-A177-3AD203B41FA5}">
                      <a16:colId xmlns:a16="http://schemas.microsoft.com/office/drawing/2014/main" val="1707620357"/>
                    </a:ext>
                  </a:extLst>
                </a:gridCol>
              </a:tblGrid>
              <a:tr h="659338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name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8432732"/>
                  </a:ext>
                </a:extLst>
              </a:tr>
              <a:tr h="5867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968892"/>
                  </a:ext>
                </a:extLst>
              </a:tr>
              <a:tr h="5867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940917"/>
                  </a:ext>
                </a:extLst>
              </a:tr>
            </a:tbl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0732766-9165-3D17-D90B-3BF692083A11}"/>
              </a:ext>
            </a:extLst>
          </p:cNvPr>
          <p:cNvSpPr/>
          <p:nvPr/>
        </p:nvSpPr>
        <p:spPr>
          <a:xfrm>
            <a:off x="6940513" y="4795934"/>
            <a:ext cx="3835825" cy="1281379"/>
          </a:xfrm>
          <a:prstGeom prst="roundRect">
            <a:avLst/>
          </a:prstGeom>
          <a:noFill/>
          <a:ln w="5715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4BE1AB-4AE7-B0EC-268E-8AD508ED7B1A}"/>
              </a:ext>
            </a:extLst>
          </p:cNvPr>
          <p:cNvSpPr txBox="1"/>
          <p:nvPr/>
        </p:nvSpPr>
        <p:spPr>
          <a:xfrm>
            <a:off x="7262891" y="4898014"/>
            <a:ext cx="31833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latin typeface="Catamaran" panose="020B0604020202020204"/>
              </a:rPr>
              <a:t>Hidden table: </a:t>
            </a:r>
            <a:r>
              <a:rPr lang="en-US" sz="3200" b="1" dirty="0" err="1">
                <a:solidFill>
                  <a:srgbClr val="00B050"/>
                </a:solidFill>
                <a:latin typeface="Catamaran" panose="020B0604020202020204"/>
              </a:rPr>
              <a:t>sqlite_schema</a:t>
            </a:r>
            <a:endParaRPr lang="en-US" sz="3200" b="1" dirty="0">
              <a:solidFill>
                <a:srgbClr val="00B050"/>
              </a:solidFill>
              <a:latin typeface="Catamaran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542802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122F0D-1623-5D21-60B7-3570C180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6936FD-8628-121C-8E28-4EBCAAC9CC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40611C4-5CA8-2083-90FF-DBF206613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360551"/>
              </p:ext>
            </p:extLst>
          </p:nvPr>
        </p:nvGraphicFramePr>
        <p:xfrm>
          <a:off x="1007862" y="1505677"/>
          <a:ext cx="10141525" cy="4716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8305">
                  <a:extLst>
                    <a:ext uri="{9D8B030D-6E8A-4147-A177-3AD203B41FA5}">
                      <a16:colId xmlns:a16="http://schemas.microsoft.com/office/drawing/2014/main" val="3438958527"/>
                    </a:ext>
                  </a:extLst>
                </a:gridCol>
                <a:gridCol w="2028305">
                  <a:extLst>
                    <a:ext uri="{9D8B030D-6E8A-4147-A177-3AD203B41FA5}">
                      <a16:colId xmlns:a16="http://schemas.microsoft.com/office/drawing/2014/main" val="3990694654"/>
                    </a:ext>
                  </a:extLst>
                </a:gridCol>
                <a:gridCol w="2028305">
                  <a:extLst>
                    <a:ext uri="{9D8B030D-6E8A-4147-A177-3AD203B41FA5}">
                      <a16:colId xmlns:a16="http://schemas.microsoft.com/office/drawing/2014/main" val="4004712128"/>
                    </a:ext>
                  </a:extLst>
                </a:gridCol>
                <a:gridCol w="2028305">
                  <a:extLst>
                    <a:ext uri="{9D8B030D-6E8A-4147-A177-3AD203B41FA5}">
                      <a16:colId xmlns:a16="http://schemas.microsoft.com/office/drawing/2014/main" val="90041764"/>
                    </a:ext>
                  </a:extLst>
                </a:gridCol>
                <a:gridCol w="2028305">
                  <a:extLst>
                    <a:ext uri="{9D8B030D-6E8A-4147-A177-3AD203B41FA5}">
                      <a16:colId xmlns:a16="http://schemas.microsoft.com/office/drawing/2014/main" val="3025523351"/>
                    </a:ext>
                  </a:extLst>
                </a:gridCol>
              </a:tblGrid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type_2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42519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Pikachu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085875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Charizard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824016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Oshawott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560413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Psychic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002927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Mudkip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585440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Cyndaquil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26674"/>
                  </a:ext>
                </a:extLst>
              </a:tr>
              <a:tr h="5895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Pidgey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Flying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92783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C12DD85-9D50-AE1B-84E2-A7E822BE54C1}"/>
              </a:ext>
            </a:extLst>
          </p:cNvPr>
          <p:cNvSpPr txBox="1"/>
          <p:nvPr/>
        </p:nvSpPr>
        <p:spPr>
          <a:xfrm>
            <a:off x="3653736" y="923260"/>
            <a:ext cx="45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tamaran" panose="020B0604020202020204"/>
              </a:rPr>
              <a:t>Table: </a:t>
            </a:r>
            <a:r>
              <a:rPr lang="en-US" sz="3200" b="1" dirty="0" err="1">
                <a:latin typeface="Catamaran" panose="020B0604020202020204"/>
              </a:rPr>
              <a:t>pokemon</a:t>
            </a:r>
            <a:endParaRPr lang="en-US" sz="3200" b="1" dirty="0">
              <a:latin typeface="Catamaran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678134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s50_fall_23_v2">
  <a:themeElements>
    <a:clrScheme name="Simple Light">
      <a:dk1>
        <a:srgbClr val="313131"/>
      </a:dk1>
      <a:lt1>
        <a:srgbClr val="FFFFFF"/>
      </a:lt1>
      <a:dk2>
        <a:srgbClr val="A4DFCB"/>
      </a:dk2>
      <a:lt2>
        <a:srgbClr val="FABDAB"/>
      </a:lt2>
      <a:accent1>
        <a:srgbClr val="759FD3"/>
      </a:accent1>
      <a:accent2>
        <a:srgbClr val="EBD89E"/>
      </a:accent2>
      <a:accent3>
        <a:srgbClr val="A4DFCB"/>
      </a:accent3>
      <a:accent4>
        <a:srgbClr val="FABDAB"/>
      </a:accent4>
      <a:accent5>
        <a:srgbClr val="B7CEEB"/>
      </a:accent5>
      <a:accent6>
        <a:srgbClr val="EBD89E"/>
      </a:accent6>
      <a:hlink>
        <a:srgbClr val="B7CE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50_fall_23_v2" id="{2E75732A-DE01-4279-83EC-317D417A3A72}" vid="{8DB79304-14D4-447E-A0FC-96F350006A7E}"/>
    </a:ext>
  </a:extLst>
</a:theme>
</file>

<file path=ppt/theme/theme2.xml><?xml version="1.0" encoding="utf-8"?>
<a:theme xmlns:a="http://schemas.openxmlformats.org/drawingml/2006/main" name="Blue Slid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cs50_fall_23_v2</Template>
  <TotalTime>1824</TotalTime>
  <Words>1135</Words>
  <Application>Microsoft Office PowerPoint</Application>
  <PresentationFormat>Widescreen</PresentationFormat>
  <Paragraphs>640</Paragraphs>
  <Slides>42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Catamaran</vt:lpstr>
      <vt:lpstr>Cormorant Garamond</vt:lpstr>
      <vt:lpstr>Proxima Nova</vt:lpstr>
      <vt:lpstr>Arial</vt:lpstr>
      <vt:lpstr>Calibri</vt:lpstr>
      <vt:lpstr>Cormorant Garamond Medium</vt:lpstr>
      <vt:lpstr>Roboto Condensed Light</vt:lpstr>
      <vt:lpstr>cs50_fall_23_v2</vt:lpstr>
      <vt:lpstr>Blue Slides</vt:lpstr>
      <vt:lpstr>PowerPoint Presentation</vt:lpstr>
      <vt:lpstr>PowerPoint Presentation</vt:lpstr>
      <vt:lpstr>PowerPoint Presentation</vt:lpstr>
      <vt:lpstr>Why databases / SQL?</vt:lpstr>
      <vt:lpstr>Today’s plan</vt:lpstr>
      <vt:lpstr>SELECT</vt:lpstr>
      <vt:lpstr>Database structure</vt:lpstr>
      <vt:lpstr>Database structure</vt:lpstr>
      <vt:lpstr>Dataset</vt:lpstr>
      <vt:lpstr>SELECT</vt:lpstr>
      <vt:lpstr>WHERE</vt:lpstr>
      <vt:lpstr>AND</vt:lpstr>
      <vt:lpstr>SELECTING individual columns</vt:lpstr>
      <vt:lpstr>Using LIKE and %</vt:lpstr>
      <vt:lpstr>Ordering</vt:lpstr>
      <vt:lpstr>LIMIT</vt:lpstr>
      <vt:lpstr>MOOORE KEYWORDS</vt:lpstr>
      <vt:lpstr>INSERT/CREATE</vt:lpstr>
      <vt:lpstr>INSERT</vt:lpstr>
      <vt:lpstr>CREATE</vt:lpstr>
      <vt:lpstr>PowerPoint Presentation</vt:lpstr>
      <vt:lpstr>KAHOOOOT</vt:lpstr>
      <vt:lpstr>Complex queries</vt:lpstr>
      <vt:lpstr>Dataset</vt:lpstr>
      <vt:lpstr>Dataset</vt:lpstr>
      <vt:lpstr>Trainers</vt:lpstr>
      <vt:lpstr>Association tables</vt:lpstr>
      <vt:lpstr>Association tables</vt:lpstr>
      <vt:lpstr>Association tables</vt:lpstr>
      <vt:lpstr>Association tables</vt:lpstr>
      <vt:lpstr>JOINs</vt:lpstr>
      <vt:lpstr>Dataset</vt:lpstr>
      <vt:lpstr>JOINs</vt:lpstr>
      <vt:lpstr>PowerPoint Presentation</vt:lpstr>
      <vt:lpstr>Dataset</vt:lpstr>
      <vt:lpstr>Dataset</vt:lpstr>
      <vt:lpstr>CS50 official slides save the day</vt:lpstr>
      <vt:lpstr>CS50 official slides save the day</vt:lpstr>
      <vt:lpstr>Dataset</vt:lpstr>
      <vt:lpstr>JOIN vs nested queries </vt:lpstr>
      <vt:lpstr>PSET</vt:lpstr>
      <vt:lpstr>PSETs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Holmes</dc:creator>
  <cp:lastModifiedBy>Andrew Holmes</cp:lastModifiedBy>
  <cp:revision>259</cp:revision>
  <dcterms:created xsi:type="dcterms:W3CDTF">2023-09-25T02:59:15Z</dcterms:created>
  <dcterms:modified xsi:type="dcterms:W3CDTF">2023-11-01T23:56:34Z</dcterms:modified>
</cp:coreProperties>
</file>

<file path=docProps/thumbnail.jpeg>
</file>